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Raleway Thin"/>
      <p:regular r:id="rId39"/>
      <p:bold r:id="rId40"/>
      <p:italic r:id="rId41"/>
      <p:boldItalic r:id="rId42"/>
    </p:embeddedFont>
    <p:embeddedFont>
      <p:font typeface="Barlow Light"/>
      <p:regular r:id="rId43"/>
      <p:bold r:id="rId44"/>
      <p:italic r:id="rId45"/>
      <p:boldItalic r:id="rId46"/>
    </p:embeddedFont>
    <p:embeddedFont>
      <p:font typeface="Barlow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1" roundtripDataSignature="AMtx7mg8eJxQWaQY40q+Gm7vehx9GUqb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Thin-bold.fntdata"/><Relationship Id="rId42" Type="http://schemas.openxmlformats.org/officeDocument/2006/relationships/font" Target="fonts/RalewayThin-boldItalic.fntdata"/><Relationship Id="rId41" Type="http://schemas.openxmlformats.org/officeDocument/2006/relationships/font" Target="fonts/RalewayThin-italic.fntdata"/><Relationship Id="rId44" Type="http://schemas.openxmlformats.org/officeDocument/2006/relationships/font" Target="fonts/BarlowLight-bold.fntdata"/><Relationship Id="rId43" Type="http://schemas.openxmlformats.org/officeDocument/2006/relationships/font" Target="fonts/BarlowLight-regular.fntdata"/><Relationship Id="rId46" Type="http://schemas.openxmlformats.org/officeDocument/2006/relationships/font" Target="fonts/BarlowLight-boldItalic.fntdata"/><Relationship Id="rId45" Type="http://schemas.openxmlformats.org/officeDocument/2006/relationships/font" Target="fonts/BarlowLigh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Barlow-bold.fntdata"/><Relationship Id="rId47" Type="http://schemas.openxmlformats.org/officeDocument/2006/relationships/font" Target="fonts/Barlow-regular.fntdata"/><Relationship Id="rId49" Type="http://schemas.openxmlformats.org/officeDocument/2006/relationships/font" Target="fonts/Barlow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RalewayThin-regular.fntdata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customschemas.google.com/relationships/presentationmetadata" Target="metadata"/><Relationship Id="rId50" Type="http://schemas.openxmlformats.org/officeDocument/2006/relationships/font" Target="fonts/Barlow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2" name="Google Shape;116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7" name="Google Shape;119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2" name="Google Shape;123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2" name="Google Shape;13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9" name="Google Shape;136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5" name="Google Shape;151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0" name="Google Shape;155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2" name="Google Shape;170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7" name="Google Shape;1737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2" name="Google Shape;1772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7" name="Google Shape;1807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2" name="Google Shape;1842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7" name="Google Shape;1877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2" name="Google Shape;1912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7" name="Google Shape;194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5" name="Google Shape;1955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3" name="Google Shape;1963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1" name="Google Shape;1971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9" name="Google Shape;1979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4" name="Google Shape;2014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p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5" name="Google Shape;208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9" name="Google Shape;210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3" name="Google Shape;2253;p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4" name="Google Shape;235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1" name="Google Shape;11;p3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3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4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4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9" name="Google Shape;19;p3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5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35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35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6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" name="Google Shape;28;p36"/>
          <p:cNvSpPr txBox="1"/>
          <p:nvPr>
            <p:ph idx="1" type="body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29" name="Google Shape;29;p36"/>
          <p:cNvSpPr txBox="1"/>
          <p:nvPr>
            <p:ph idx="2" type="body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0" name="Google Shape;30;p3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7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8" name="Google Shape;38;p37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indent="-355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indent="-355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indent="-3556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indent="-3556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indent="-3556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indent="-3556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jp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jp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jp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1"/>
          <p:cNvGrpSpPr/>
          <p:nvPr/>
        </p:nvGrpSpPr>
        <p:grpSpPr>
          <a:xfrm>
            <a:off x="5175436" y="1138454"/>
            <a:ext cx="3841143" cy="3893303"/>
            <a:chOff x="5122427" y="668001"/>
            <a:chExt cx="3841143" cy="3893303"/>
          </a:xfrm>
        </p:grpSpPr>
        <p:grpSp>
          <p:nvGrpSpPr>
            <p:cNvPr id="45" name="Google Shape;45;p1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46" name="Google Shape;46;p1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rect b="b" l="l" r="r" t="t"/>
                <a:pathLst>
                  <a:path extrusionOk="0" h="2805419" w="206902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1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rect b="b" l="l" r="r" t="t"/>
                <a:pathLst>
                  <a:path extrusionOk="0" h="77247" w="21907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1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rect b="b" l="l" r="r" t="t"/>
                <a:pathLst>
                  <a:path extrusionOk="0" h="22389" w="52292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1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rect b="b" l="l" r="r" t="t"/>
                <a:pathLst>
                  <a:path extrusionOk="0" h="2805383" w="2069115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1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rect b="b" l="l" r="r" t="t"/>
                <a:pathLst>
                  <a:path extrusionOk="0" h="2805423" w="206902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1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rect b="b" l="l" r="r" t="t"/>
                <a:pathLst>
                  <a:path extrusionOk="0" h="2673878" w="2018061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1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rect b="b" l="l" r="r" t="t"/>
                <a:pathLst>
                  <a:path extrusionOk="0" h="2673785" w="2018061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1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rect b="b" l="l" r="r" t="t"/>
                <a:pathLst>
                  <a:path extrusionOk="0" h="1986608" w="3440851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1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rect b="b" l="l" r="r" t="t"/>
                <a:pathLst>
                  <a:path extrusionOk="0" h="1987084" w="3440892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1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rect b="b" l="l" r="r" t="t"/>
                <a:pathLst>
                  <a:path extrusionOk="0" h="37052" w="41719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1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rect b="b" l="l" r="r" t="t"/>
                <a:pathLst>
                  <a:path extrusionOk="0" h="40671" w="3086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1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rect b="b" l="l" r="r" t="t"/>
                <a:pathLst>
                  <a:path extrusionOk="0" h="1986618" w="3440892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1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rect b="b" l="l" r="r" t="t"/>
                <a:pathLst>
                  <a:path extrusionOk="0" h="1986608" w="3440892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1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1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1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rect b="b" l="l" r="r" t="t"/>
                <a:pathLst>
                  <a:path extrusionOk="0" h="127212" w="220517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1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1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1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rect b="b" l="l" r="r" t="t"/>
                <a:pathLst>
                  <a:path extrusionOk="0" h="127307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1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rect b="b" l="l" r="r" t="t"/>
                <a:pathLst>
                  <a:path extrusionOk="0" h="127549" w="220563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rect b="b" l="l" r="r" t="t"/>
                <a:pathLst>
                  <a:path extrusionOk="0" h="127238" w="220563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rect b="b" l="l" r="r" t="t"/>
                <a:pathLst>
                  <a:path extrusionOk="0" h="127246" w="220517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rect b="b" l="l" r="r" t="t"/>
                <a:pathLst>
                  <a:path extrusionOk="0" h="127300" w="220524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rect b="b" l="l" r="r" t="t"/>
                <a:pathLst>
                  <a:path extrusionOk="0" h="163345" w="283033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rect b="b" l="l" r="r" t="t"/>
                <a:pathLst>
                  <a:path extrusionOk="0" h="127548" w="220563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rect b="b" l="l" r="r" t="t"/>
                <a:pathLst>
                  <a:path extrusionOk="0" h="127307" w="220524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rect b="b" l="l" r="r" t="t"/>
                <a:pathLst>
                  <a:path extrusionOk="0" h="127215" w="220517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rect b="b" l="l" r="r" t="t"/>
                <a:pathLst>
                  <a:path extrusionOk="0" h="163399" w="283047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rect b="b" l="l" r="r" t="t"/>
                <a:pathLst>
                  <a:path extrusionOk="0" h="199558" w="313122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rect b="b" l="l" r="r" t="t"/>
                <a:pathLst>
                  <a:path extrusionOk="0" h="127189" w="220563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rect b="b" l="l" r="r" t="t"/>
                <a:pathLst>
                  <a:path extrusionOk="0" h="127300" w="220549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rect b="b" l="l" r="r" t="t"/>
                <a:pathLst>
                  <a:path extrusionOk="0" h="127351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rect b="b" l="l" r="r" t="t"/>
                <a:pathLst>
                  <a:path extrusionOk="0" h="127246" w="220563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rect b="b" l="l" r="r" t="t"/>
                <a:pathLst>
                  <a:path extrusionOk="0" h="146540" w="253854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rect b="b" l="l" r="r" t="t"/>
                <a:pathLst>
                  <a:path extrusionOk="0" h="426244" w="738494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rect b="b" l="l" r="r" t="t"/>
                <a:pathLst>
                  <a:path extrusionOk="0" h="127225" w="220517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rect b="b" l="l" r="r" t="t"/>
                <a:pathLst>
                  <a:path extrusionOk="0" h="127264" w="220517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rect b="b" l="l" r="r" t="t"/>
                <a:pathLst>
                  <a:path extrusionOk="0" h="127237" w="220524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rect b="b" l="l" r="r" t="t"/>
                <a:pathLst>
                  <a:path extrusionOk="0" h="127285" w="220563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rect b="b" l="l" r="r" t="t"/>
                <a:pathLst>
                  <a:path extrusionOk="0" h="127370" w="221039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rect b="b" l="l" r="r" t="t"/>
                <a:pathLst>
                  <a:path extrusionOk="0" h="183800" w="31848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rect b="b" l="l" r="r" t="t"/>
                <a:pathLst>
                  <a:path extrusionOk="0" h="127308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rect b="b" l="l" r="r" t="t"/>
                <a:pathLst>
                  <a:path extrusionOk="0" h="127131" w="220334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rect b="b" l="l" r="r" t="t"/>
                <a:pathLst>
                  <a:path extrusionOk="0" h="126979" w="220517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rect b="b" l="l" r="r" t="t"/>
                <a:pathLst>
                  <a:path extrusionOk="0" h="219907" w="380989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rect b="b" l="l" r="r" t="t"/>
                <a:pathLst>
                  <a:path extrusionOk="0" h="1111651" w="192600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rect b="b" l="l" r="r" t="t"/>
                <a:pathLst>
                  <a:path extrusionOk="0" h="838156" w="1451798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rect b="b" l="l" r="r" t="t"/>
                <a:pathLst>
                  <a:path extrusionOk="0" h="828048" w="1449895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rect b="b" l="l" r="r" t="t"/>
                <a:pathLst>
                  <a:path extrusionOk="0" h="1123828" w="1867947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rect b="b" l="l" r="r" t="t"/>
                <a:pathLst>
                  <a:path extrusionOk="0" h="440903" w="65723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rect b="b" l="l" r="r" t="t"/>
                <a:pathLst>
                  <a:path extrusionOk="0" h="322282" w="49007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rect b="b" l="l" r="r" t="t"/>
                <a:pathLst>
                  <a:path extrusionOk="0" h="322194" w="49007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rect b="b" l="l" r="r" t="t"/>
                <a:pathLst>
                  <a:path extrusionOk="0" h="270998" w="401289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rect b="b" l="l" r="r" t="t"/>
                <a:pathLst>
                  <a:path extrusionOk="0" h="440923" w="657231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rect b="b" l="l" r="r" t="t"/>
                <a:pathLst>
                  <a:path extrusionOk="0" h="322274" w="490068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rect b="b" l="l" r="r" t="t"/>
                <a:pathLst>
                  <a:path extrusionOk="0" h="322283" w="490068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rect b="b" l="l" r="r" t="t"/>
                <a:pathLst>
                  <a:path extrusionOk="0" h="271152" w="401289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rect b="b" l="l" r="r" t="t"/>
                <a:pathLst>
                  <a:path extrusionOk="0" h="828868" w="893444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rect b="b" l="l" r="r" t="t"/>
                <a:pathLst>
                  <a:path extrusionOk="0" h="733619" w="630461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rect b="b" l="l" r="r" t="t"/>
                <a:pathLst>
                  <a:path extrusionOk="0" h="788955" w="893445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rect b="b" l="l" r="r" t="t"/>
                <a:pathLst>
                  <a:path extrusionOk="0" h="483869" w="9525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rect b="b" l="l" r="r" t="t"/>
                <a:pathLst>
                  <a:path extrusionOk="0" h="335661" w="9525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rect b="b" l="l" r="r" t="t"/>
                <a:pathLst>
                  <a:path extrusionOk="0" h="341800" w="893349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cap="flat" cmpd="sng" w="1037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rect b="b" l="l" r="r" t="t"/>
                <a:pathLst>
                  <a:path extrusionOk="0" h="59626" w="3448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rect b="b" l="l" r="r" t="t"/>
                <a:pathLst>
                  <a:path extrusionOk="0" h="226128" w="55632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rect b="b" l="l" r="r" t="t"/>
                <a:pathLst>
                  <a:path extrusionOk="0" h="409197" w="55722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rect b="b" l="l" r="r" t="t"/>
                <a:pathLst>
                  <a:path extrusionOk="0" h="374240" w="55625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rect b="b" l="l" r="r" t="t"/>
                <a:pathLst>
                  <a:path extrusionOk="0" h="318519" w="55627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rect b="b" l="l" r="r" t="t"/>
                <a:pathLst>
                  <a:path extrusionOk="0" h="183161" w="55632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rect b="b" l="l" r="r" t="t"/>
                <a:pathLst>
                  <a:path extrusionOk="0" h="501818" w="55722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rect b="b" l="l" r="r" t="t"/>
                <a:pathLst>
                  <a:path extrusionOk="0" h="183106" w="55722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rect b="b" l="l" r="r" t="t"/>
                <a:pathLst>
                  <a:path extrusionOk="0" h="226167" w="55727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3" name="Google Shape;153;p1"/>
            <p:cNvSpPr/>
            <p:nvPr/>
          </p:nvSpPr>
          <p:spPr>
            <a:xfrm>
              <a:off x="6986665" y="3342725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7014156" y="3327342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7014156" y="3298709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7976493" y="3396565"/>
              <a:ext cx="664277" cy="383503"/>
            </a:xfrm>
            <a:custGeom>
              <a:rect b="b" l="l" r="r" t="t"/>
              <a:pathLst>
                <a:path extrusionOk="0" h="479678" w="830865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7912754" y="3450709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7863331" y="3479190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7813984" y="3507747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7451727" y="3699575"/>
              <a:ext cx="664201" cy="383503"/>
            </a:xfrm>
            <a:custGeom>
              <a:rect b="b" l="l" r="r" t="t"/>
              <a:pathLst>
                <a:path extrusionOk="0" h="479679" w="83077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7387988" y="3753643"/>
              <a:ext cx="592922" cy="342381"/>
            </a:xfrm>
            <a:custGeom>
              <a:rect b="b" l="l" r="r" t="t"/>
              <a:pathLst>
                <a:path extrusionOk="0" h="428244" w="741616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7338565" y="3782200"/>
              <a:ext cx="581727" cy="335832"/>
            </a:xfrm>
            <a:custGeom>
              <a:rect b="b" l="l" r="r" t="t"/>
              <a:pathLst>
                <a:path extrusionOk="0" h="420052" w="727614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7289218" y="3810681"/>
              <a:ext cx="496361" cy="286637"/>
            </a:xfrm>
            <a:custGeom>
              <a:rect b="b" l="l" r="r" t="t"/>
              <a:pathLst>
                <a:path extrusionOk="0" h="358520" w="620839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7582329" y="3561435"/>
              <a:ext cx="337202" cy="194645"/>
            </a:xfrm>
            <a:custGeom>
              <a:rect b="b" l="l" r="r" t="t"/>
              <a:pathLst>
                <a:path extrusionOk="0" h="243458" w="421766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7800200" y="3687162"/>
              <a:ext cx="337202" cy="194721"/>
            </a:xfrm>
            <a:custGeom>
              <a:rect b="b" l="l" r="r" t="t"/>
              <a:pathLst>
                <a:path extrusionOk="0" h="243554" w="421766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8018073" y="3812966"/>
              <a:ext cx="337202" cy="194721"/>
            </a:xfrm>
            <a:custGeom>
              <a:rect b="b" l="l" r="r" t="t"/>
              <a:pathLst>
                <a:path extrusionOk="0" h="243554" w="421766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6687910" y="670084"/>
              <a:ext cx="163899" cy="239625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6700339" y="668001"/>
              <a:ext cx="78506" cy="96744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6715688" y="773039"/>
              <a:ext cx="96838" cy="108380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6550295" y="816287"/>
              <a:ext cx="182749" cy="260151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6687493" y="808527"/>
              <a:ext cx="141166" cy="186207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6712641" y="675415"/>
              <a:ext cx="103849" cy="127932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6716857" y="674913"/>
              <a:ext cx="104260" cy="98126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6591681" y="1319278"/>
              <a:ext cx="81988" cy="62539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6592043" y="1339232"/>
              <a:ext cx="81616" cy="42611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6550653" y="1292322"/>
              <a:ext cx="75049" cy="58139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6550998" y="1311512"/>
              <a:ext cx="74752" cy="39022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6578488" y="992358"/>
              <a:ext cx="178709" cy="308230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6627226" y="992967"/>
              <a:ext cx="177917" cy="333745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6560953" y="971949"/>
              <a:ext cx="266059" cy="244904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6774876" y="827227"/>
              <a:ext cx="92463" cy="324160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6792998" y="823141"/>
              <a:ext cx="55907" cy="7110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6683350" y="808424"/>
              <a:ext cx="47823" cy="50210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4" name="Google Shape;184;p1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185" name="Google Shape;185;p1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1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rect b="b" l="l" r="r" t="t"/>
                <a:pathLst>
                  <a:path extrusionOk="0" h="318657" w="217597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1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rect b="b" l="l" r="r" t="t"/>
                <a:pathLst>
                  <a:path extrusionOk="0" h="235450" w="40647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rect b="b" l="l" r="r" t="t"/>
                <a:pathLst>
                  <a:path extrusionOk="0" h="128329" w="103921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1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rect b="b" l="l" r="r" t="t"/>
                <a:pathLst>
                  <a:path extrusionOk="0" h="143860" w="128622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rect b="b" l="l" r="r" t="t"/>
                <a:pathLst>
                  <a:path extrusionOk="0" h="215209" w="187397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1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rect b="b" l="l" r="r" t="t"/>
                <a:pathLst>
                  <a:path extrusionOk="0" h="170431" w="138529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1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rect b="b" l="l" r="r" t="t"/>
                <a:pathLst>
                  <a:path extrusionOk="0" h="130867" w="138474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1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rect b="b" l="l" r="r" t="t"/>
                <a:pathLst>
                  <a:path extrusionOk="0" h="307779" w="93089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1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rect b="b" l="l" r="r" t="t"/>
                <a:pathLst>
                  <a:path extrusionOk="0" h="83141" w="108744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1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rect b="b" l="l" r="r" t="t"/>
                <a:pathLst>
                  <a:path extrusionOk="0" h="56238" w="108204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1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rect b="b" l="l" r="r" t="t"/>
                <a:pathLst>
                  <a:path extrusionOk="0" h="77341" w="99827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1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rect b="b" l="l" r="r" t="t"/>
                <a:pathLst>
                  <a:path extrusionOk="0" h="51729" w="99536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1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rect b="b" l="l" r="r" t="t"/>
                <a:pathLst>
                  <a:path extrusionOk="0" h="744450" w="213068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1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rect b="b" l="l" r="r" t="t"/>
                <a:pathLst>
                  <a:path extrusionOk="0" h="495109" w="226922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1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rect b="b" l="l" r="r" t="t"/>
                <a:pathLst>
                  <a:path extrusionOk="0" h="95029" w="76263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1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rect b="b" l="l" r="r" t="t"/>
                <a:pathLst>
                  <a:path extrusionOk="0" h="66745" w="63531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" name="Google Shape;202;p1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03" name="Google Shape;203;p1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1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rect b="b" l="l" r="r" t="t"/>
                <a:pathLst>
                  <a:path extrusionOk="0" h="95119" w="122876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rect b="b" l="l" r="r" t="t"/>
                <a:pathLst>
                  <a:path extrusionOk="0" h="63751" w="122242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rect b="b" l="l" r="r" t="t"/>
                <a:pathLst>
                  <a:path extrusionOk="0" h="91654" w="122771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1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rect b="b" l="l" r="r" t="t"/>
                <a:pathLst>
                  <a:path extrusionOk="0" h="63800" w="12223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1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rect b="b" l="l" r="r" t="t"/>
                <a:pathLst>
                  <a:path extrusionOk="0" h="606004" w="211613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rect b="b" l="l" r="r" t="t"/>
                <a:pathLst>
                  <a:path extrusionOk="0" h="132132" w="135319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rect b="b" l="l" r="r" t="t"/>
                <a:pathLst>
                  <a:path extrusionOk="0" h="377666" w="192267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rect b="b" l="l" r="r" t="t"/>
                <a:pathLst>
                  <a:path extrusionOk="0" h="442443" w="219367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rect b="b" l="l" r="r" t="t"/>
                <a:pathLst>
                  <a:path extrusionOk="0" h="177613" w="146094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rect b="b" l="l" r="r" t="t"/>
                <a:pathLst>
                  <a:path extrusionOk="0" h="152067" w="154031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rect b="b" l="l" r="r" t="t"/>
                <a:pathLst>
                  <a:path extrusionOk="0" h="338613" w="196972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rect b="b" l="l" r="r" t="t"/>
                <a:pathLst>
                  <a:path extrusionOk="0" h="306609" w="228028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rect b="b" l="l" r="r" t="t"/>
                <a:pathLst>
                  <a:path extrusionOk="0" h="56976" w="115992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rect b="b" l="l" r="r" t="t"/>
                <a:pathLst>
                  <a:path extrusionOk="0" h="59099" w="71478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rect b="b" l="l" r="r" t="t"/>
                <a:pathLst>
                  <a:path extrusionOk="0" h="103155" w="70866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rect b="b" l="l" r="r" t="t"/>
                <a:pathLst>
                  <a:path extrusionOk="0" h="128318" w="85975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4" name="Google Shape;234;p1"/>
            <p:cNvSpPr/>
            <p:nvPr/>
          </p:nvSpPr>
          <p:spPr>
            <a:xfrm>
              <a:off x="7297552" y="1119942"/>
              <a:ext cx="135609" cy="266405"/>
            </a:xfrm>
            <a:custGeom>
              <a:rect b="b" l="l" r="r" t="t"/>
              <a:pathLst>
                <a:path extrusionOk="0" h="333215" w="169617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7309787" y="1745656"/>
              <a:ext cx="93295" cy="72283"/>
            </a:xfrm>
            <a:custGeom>
              <a:rect b="b" l="l" r="r" t="t"/>
              <a:pathLst>
                <a:path extrusionOk="0" h="90410" w="116692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7310617" y="1769417"/>
              <a:ext cx="92899" cy="48456"/>
            </a:xfrm>
            <a:custGeom>
              <a:rect b="b" l="l" r="r" t="t"/>
              <a:pathLst>
                <a:path extrusionOk="0" h="60608" w="116196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7197828" y="1680648"/>
              <a:ext cx="93274" cy="69610"/>
            </a:xfrm>
            <a:custGeom>
              <a:rect b="b" l="l" r="r" t="t"/>
              <a:pathLst>
                <a:path extrusionOk="0" h="87067" w="116665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7198064" y="1702707"/>
              <a:ext cx="92850" cy="48456"/>
            </a:xfrm>
            <a:custGeom>
              <a:rect b="b" l="l" r="r" t="t"/>
              <a:pathLst>
                <a:path extrusionOk="0" h="60608" w="116135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7221254" y="1360384"/>
              <a:ext cx="326700" cy="394943"/>
            </a:xfrm>
            <a:custGeom>
              <a:rect b="b" l="l" r="r" t="t"/>
              <a:pathLst>
                <a:path extrusionOk="0" h="493987" w="408631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7417903" y="1095544"/>
              <a:ext cx="102781" cy="99997"/>
            </a:xfrm>
            <a:custGeom>
              <a:rect b="b" l="l" r="r" t="t"/>
              <a:pathLst>
                <a:path extrusionOk="0" h="125075" w="128556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7381720" y="1109556"/>
              <a:ext cx="166775" cy="325513"/>
            </a:xfrm>
            <a:custGeom>
              <a:rect b="b" l="l" r="r" t="t"/>
              <a:pathLst>
                <a:path extrusionOk="0" h="407146" w="208599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7413797" y="991818"/>
              <a:ext cx="110760" cy="134864"/>
            </a:xfrm>
            <a:custGeom>
              <a:rect b="b" l="l" r="r" t="t"/>
              <a:pathLst>
                <a:path extrusionOk="0" h="168686" w="138537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7417935" y="980032"/>
              <a:ext cx="116886" cy="115512"/>
            </a:xfrm>
            <a:custGeom>
              <a:rect b="b" l="l" r="r" t="t"/>
              <a:pathLst>
                <a:path extrusionOk="0" h="144480" w="146199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7364000" y="1109861"/>
              <a:ext cx="53839" cy="78361"/>
            </a:xfrm>
            <a:custGeom>
              <a:rect b="b" l="l" r="r" t="t"/>
              <a:pathLst>
                <a:path extrusionOk="0" h="98012" w="67341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7794459" y="3551002"/>
              <a:ext cx="540508" cy="312148"/>
            </a:xfrm>
            <a:custGeom>
              <a:rect b="b" l="l" r="r" t="t"/>
              <a:pathLst>
                <a:path extrusionOk="0" h="390429" w="676058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7824798" y="3491907"/>
              <a:ext cx="469764" cy="181297"/>
            </a:xfrm>
            <a:custGeom>
              <a:rect b="b" l="l" r="r" t="t"/>
              <a:pathLst>
                <a:path extrusionOk="0" h="226763" w="587572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7794490" y="3623727"/>
              <a:ext cx="41046" cy="82625"/>
            </a:xfrm>
            <a:custGeom>
              <a:rect b="b" l="l" r="r" t="t"/>
              <a:pathLst>
                <a:path extrusionOk="0" h="103346" w="51339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8298847" y="3624184"/>
              <a:ext cx="36096" cy="82168"/>
            </a:xfrm>
            <a:custGeom>
              <a:rect b="b" l="l" r="r" t="t"/>
              <a:pathLst>
                <a:path extrusionOk="0" h="102774" w="45148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7842237" y="3535238"/>
              <a:ext cx="449908" cy="259679"/>
            </a:xfrm>
            <a:custGeom>
              <a:rect b="b" l="l" r="r" t="t"/>
              <a:pathLst>
                <a:path extrusionOk="0" h="324802" w="562737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7815050" y="3673683"/>
              <a:ext cx="491482" cy="176325"/>
            </a:xfrm>
            <a:custGeom>
              <a:rect b="b" l="l" r="r" t="t"/>
              <a:pathLst>
                <a:path extrusionOk="0" h="220544" w="614737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7794490" y="3472184"/>
              <a:ext cx="540453" cy="312196"/>
            </a:xfrm>
            <a:custGeom>
              <a:rect b="b" l="l" r="r" t="t"/>
              <a:pathLst>
                <a:path extrusionOk="0" h="390489" w="675989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7752377" y="3752957"/>
              <a:ext cx="148877" cy="85976"/>
            </a:xfrm>
            <a:custGeom>
              <a:rect b="b" l="l" r="r" t="t"/>
              <a:pathLst>
                <a:path extrusionOk="0" h="107537" w="186213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7787483" y="3773138"/>
              <a:ext cx="113771" cy="106232"/>
            </a:xfrm>
            <a:custGeom>
              <a:rect b="b" l="l" r="r" t="t"/>
              <a:pathLst>
                <a:path extrusionOk="0" h="132873" w="142303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7465892" y="3799784"/>
              <a:ext cx="344817" cy="254127"/>
            </a:xfrm>
            <a:custGeom>
              <a:rect b="b" l="l" r="r" t="t"/>
              <a:pathLst>
                <a:path extrusionOk="0" h="317858" w="431291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8113340" y="4275363"/>
              <a:ext cx="345579" cy="199519"/>
            </a:xfrm>
            <a:custGeom>
              <a:rect b="b" l="l" r="r" t="t"/>
              <a:pathLst>
                <a:path extrusionOk="0" h="249555" w="432244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8345604" y="3658605"/>
              <a:ext cx="79241" cy="172485"/>
            </a:xfrm>
            <a:custGeom>
              <a:rect b="b" l="l" r="r" t="t"/>
              <a:pathLst>
                <a:path extrusionOk="0" h="215741" w="99113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8356722" y="3587657"/>
              <a:ext cx="56961" cy="109603"/>
            </a:xfrm>
            <a:custGeom>
              <a:rect b="b" l="l" r="r" t="t"/>
              <a:pathLst>
                <a:path extrusionOk="0" h="137090" w="71246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8165307" y="4346248"/>
              <a:ext cx="122882" cy="68919"/>
            </a:xfrm>
            <a:custGeom>
              <a:rect b="b" l="l" r="r" t="t"/>
              <a:pathLst>
                <a:path extrusionOk="0" h="86203" w="153698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8165313" y="4357988"/>
              <a:ext cx="120815" cy="57407"/>
            </a:xfrm>
            <a:custGeom>
              <a:rect b="b" l="l" r="r" t="t"/>
              <a:pathLst>
                <a:path extrusionOk="0" h="71804" w="151113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8255166" y="4305930"/>
              <a:ext cx="122882" cy="68953"/>
            </a:xfrm>
            <a:custGeom>
              <a:rect b="b" l="l" r="r" t="t"/>
              <a:pathLst>
                <a:path extrusionOk="0" h="86245" w="153698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8255174" y="4317703"/>
              <a:ext cx="120815" cy="57407"/>
            </a:xfrm>
            <a:custGeom>
              <a:rect b="b" l="l" r="r" t="t"/>
              <a:pathLst>
                <a:path extrusionOk="0" h="71804" w="151113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8198325" y="3858200"/>
              <a:ext cx="179678" cy="507212"/>
            </a:xfrm>
            <a:custGeom>
              <a:rect b="b" l="l" r="r" t="t"/>
              <a:pathLst>
                <a:path extrusionOk="0" h="634412" w="224738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8224549" y="3442293"/>
              <a:ext cx="130417" cy="208730"/>
            </a:xfrm>
            <a:custGeom>
              <a:rect b="b" l="l" r="r" t="t"/>
              <a:pathLst>
                <a:path extrusionOk="0" h="261076" w="163123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8197056" y="3589895"/>
              <a:ext cx="200560" cy="332104"/>
            </a:xfrm>
            <a:custGeom>
              <a:rect b="b" l="l" r="r" t="t"/>
              <a:pathLst>
                <a:path extrusionOk="0" h="415389" w="250857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8000839" y="3631642"/>
              <a:ext cx="254644" cy="198374"/>
            </a:xfrm>
            <a:custGeom>
              <a:rect b="b" l="l" r="r" t="t"/>
              <a:pathLst>
                <a:path extrusionOk="0" h="248122" w="318504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8187055" y="3627341"/>
              <a:ext cx="77484" cy="113419"/>
            </a:xfrm>
            <a:custGeom>
              <a:rect b="b" l="l" r="r" t="t"/>
              <a:pathLst>
                <a:path extrusionOk="0" h="141862" w="96916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8224358" y="3433131"/>
              <a:ext cx="126435" cy="139356"/>
            </a:xfrm>
            <a:custGeom>
              <a:rect b="b" l="l" r="r" t="t"/>
              <a:pathLst>
                <a:path extrusionOk="0" h="174304" w="158142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0" name="Google Shape;270;p1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3" cy="250785"/>
            </a:xfrm>
          </p:grpSpPr>
          <p:sp>
            <p:nvSpPr>
              <p:cNvPr id="271" name="Google Shape;271;p1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1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1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1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1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1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3" cy="250785"/>
            </a:xfrm>
          </p:grpSpPr>
          <p:sp>
            <p:nvSpPr>
              <p:cNvPr id="277" name="Google Shape;277;p1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1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1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1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1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2" name="Google Shape;282;p1"/>
            <p:cNvSpPr/>
            <p:nvPr/>
          </p:nvSpPr>
          <p:spPr>
            <a:xfrm>
              <a:off x="7451033" y="1163186"/>
              <a:ext cx="126280" cy="353110"/>
            </a:xfrm>
            <a:custGeom>
              <a:rect b="b" l="l" r="r" t="t"/>
              <a:pathLst>
                <a:path extrusionOk="0" h="441664" w="157949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7509451" y="1160411"/>
              <a:ext cx="72725" cy="98625"/>
            </a:xfrm>
            <a:custGeom>
              <a:rect b="b" l="l" r="r" t="t"/>
              <a:pathLst>
                <a:path extrusionOk="0" h="123358" w="90963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4" name="Google Shape;284;p1"/>
            <p:cNvGrpSpPr/>
            <p:nvPr/>
          </p:nvGrpSpPr>
          <p:grpSpPr>
            <a:xfrm flipH="1">
              <a:off x="8183211" y="2407472"/>
              <a:ext cx="780359" cy="1195999"/>
              <a:chOff x="3975528" y="3303922"/>
              <a:chExt cx="780359" cy="1195999"/>
            </a:xfrm>
          </p:grpSpPr>
          <p:sp>
            <p:nvSpPr>
              <p:cNvPr id="285" name="Google Shape;285;p1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01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1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01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rect b="b" l="l" r="r" t="t"/>
                <a:pathLst>
                  <a:path extrusionOk="0" h="206311" w="357473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1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rect b="b" l="l" r="r" t="t"/>
                <a:pathLst>
                  <a:path extrusionOk="0" h="1032319" w="178784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1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rect b="b" l="l" r="r" t="t"/>
                <a:pathLst>
                  <a:path extrusionOk="0" h="1032319" w="178784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01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1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rect b="b" l="l" r="r" t="t"/>
                <a:pathLst>
                  <a:path extrusionOk="0" h="1032319" w="178689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rect b="b" l="l" r="r" t="t"/>
                <a:pathLst>
                  <a:path extrusionOk="0" h="206501" w="357473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rect b="b" l="l" r="r" t="t"/>
                <a:pathLst>
                  <a:path extrusionOk="0" h="721899" w="178784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rect b="b" l="l" r="r" t="t"/>
                <a:pathLst>
                  <a:path extrusionOk="0" h="721899" w="178784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01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rect b="b" l="l" r="r" t="t"/>
                <a:pathLst>
                  <a:path extrusionOk="0" h="721899" w="178688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1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01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1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rect b="b" l="l" r="r" t="t"/>
                <a:pathLst>
                  <a:path extrusionOk="0" h="399097" w="178784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rect b="b" l="l" r="r" t="t"/>
                <a:pathLst>
                  <a:path extrusionOk="0" h="399097" w="178784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01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rect b="b" l="l" r="r" t="t"/>
                <a:pathLst>
                  <a:path extrusionOk="0" h="399097" w="178689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rect b="b" l="l" r="r" t="t"/>
                <a:pathLst>
                  <a:path extrusionOk="0" h="303342" w="154251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1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rect b="b" l="l" r="r" t="t"/>
                <a:pathLst>
                  <a:path extrusionOk="0" h="82319" w="106588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1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rect b="b" l="l" r="r" t="t"/>
                <a:pathLst>
                  <a:path extrusionOk="0" h="55368" w="106123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1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rect b="b" l="l" r="r" t="t"/>
                <a:pathLst>
                  <a:path extrusionOk="0" h="79516" w="106576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1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rect b="b" l="l" r="r" t="t"/>
                <a:pathLst>
                  <a:path extrusionOk="0" h="55320" w="106154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rect b="b" l="l" r="r" t="t"/>
                <a:pathLst>
                  <a:path extrusionOk="0" h="450662" w="372536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rect b="b" l="l" r="r" t="t"/>
                <a:pathLst>
                  <a:path extrusionOk="0" h="114020" w="11716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rect b="b" l="l" r="r" t="t"/>
                <a:pathLst>
                  <a:path extrusionOk="0" h="370837" w="189574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rect b="b" l="l" r="r" t="t"/>
                <a:pathLst>
                  <a:path extrusionOk="0" h="153696" w="126365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rect b="b" l="l" r="r" t="t"/>
                <a:pathLst>
                  <a:path extrusionOk="0" h="131805" w="133256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rect b="b" l="l" r="r" t="t"/>
                <a:pathLst>
                  <a:path extrusionOk="0" h="88868" w="61436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1" name="Google Shape;311;p1"/>
              <p:cNvGrpSpPr/>
              <p:nvPr/>
            </p:nvGrpSpPr>
            <p:grpSpPr>
              <a:xfrm flipH="1">
                <a:off x="4321769" y="3621401"/>
                <a:ext cx="239005" cy="181217"/>
                <a:chOff x="6621095" y="1452181"/>
                <a:chExt cx="330893" cy="250785"/>
              </a:xfrm>
            </p:grpSpPr>
            <p:sp>
              <p:nvSpPr>
                <p:cNvPr id="312" name="Google Shape;312;p1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rect b="b" l="l" r="r" t="t"/>
                  <a:pathLst>
                    <a:path extrusionOk="0" h="174500" w="303199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" name="Google Shape;313;p1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rect b="b" l="l" r="r" t="t"/>
                  <a:pathLst>
                    <a:path extrusionOk="0" h="45815" w="79173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117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" name="Google Shape;314;p1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rect b="b" l="l" r="r" t="t"/>
                  <a:pathLst>
                    <a:path extrusionOk="0" h="118292" w="303209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" name="Google Shape;315;p1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rect b="b" l="l" r="r" t="t"/>
                  <a:pathLst>
                    <a:path extrusionOk="0" h="244320" w="217122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" name="Google Shape;316;p1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rect b="b" l="l" r="r" t="t"/>
                  <a:pathLst>
                    <a:path extrusionOk="0" h="245364" w="216421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17" name="Google Shape;317;p1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rect b="b" l="l" r="r" t="t"/>
                <a:pathLst>
                  <a:path extrusionOk="0" h="402337" w="143174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rect b="b" l="l" r="r" t="t"/>
                <a:pathLst>
                  <a:path extrusionOk="0" h="112806" w="82772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9" name="Google Shape;319;p1"/>
          <p:cNvSpPr txBox="1"/>
          <p:nvPr>
            <p:ph type="ctrTitle"/>
          </p:nvPr>
        </p:nvSpPr>
        <p:spPr>
          <a:xfrm>
            <a:off x="870617" y="1711575"/>
            <a:ext cx="5312130" cy="1818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Migrasi Infrastruktur On Premises ke Cloud AWS</a:t>
            </a:r>
            <a:endParaRPr sz="4000"/>
          </a:p>
        </p:txBody>
      </p:sp>
      <p:sp>
        <p:nvSpPr>
          <p:cNvPr id="320" name="Google Shape;320;p1"/>
          <p:cNvSpPr txBox="1"/>
          <p:nvPr/>
        </p:nvSpPr>
        <p:spPr>
          <a:xfrm>
            <a:off x="345016" y="4433399"/>
            <a:ext cx="2435503" cy="6627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b="1" i="0" lang="en" sz="2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BIG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43"/>
          <p:cNvSpPr txBox="1"/>
          <p:nvPr>
            <p:ph type="title"/>
          </p:nvPr>
        </p:nvSpPr>
        <p:spPr>
          <a:xfrm>
            <a:off x="457199" y="605600"/>
            <a:ext cx="8382001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Budget for Production (Min)</a:t>
            </a:r>
            <a:endParaRPr/>
          </a:p>
        </p:txBody>
      </p:sp>
      <p:sp>
        <p:nvSpPr>
          <p:cNvPr id="1165" name="Google Shape;1165;p4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Table&#10;&#10;Description automatically generated" id="1166" name="Google Shape;116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435" y="1411026"/>
            <a:ext cx="6794411" cy="238094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grpSp>
        <p:nvGrpSpPr>
          <p:cNvPr id="1167" name="Google Shape;1167;p43"/>
          <p:cNvGrpSpPr/>
          <p:nvPr/>
        </p:nvGrpSpPr>
        <p:grpSpPr>
          <a:xfrm>
            <a:off x="6825947" y="1796725"/>
            <a:ext cx="2191662" cy="3277846"/>
            <a:chOff x="6492887" y="4126007"/>
            <a:chExt cx="271993" cy="422295"/>
          </a:xfrm>
        </p:grpSpPr>
        <p:sp>
          <p:nvSpPr>
            <p:cNvPr id="1168" name="Google Shape;1168;p4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3"/>
            <p:cNvSpPr/>
            <p:nvPr/>
          </p:nvSpPr>
          <p:spPr>
            <a:xfrm>
              <a:off x="6631565" y="4127172"/>
              <a:ext cx="91680" cy="134039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43"/>
            <p:cNvSpPr/>
            <p:nvPr/>
          </p:nvSpPr>
          <p:spPr>
            <a:xfrm>
              <a:off x="6638516" y="4126007"/>
              <a:ext cx="43914" cy="5411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3"/>
            <p:cNvSpPr/>
            <p:nvPr/>
          </p:nvSpPr>
          <p:spPr>
            <a:xfrm>
              <a:off x="6647100" y="4184749"/>
              <a:ext cx="54168" cy="60624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3"/>
            <p:cNvSpPr/>
            <p:nvPr/>
          </p:nvSpPr>
          <p:spPr>
            <a:xfrm>
              <a:off x="6554604" y="4208935"/>
              <a:ext cx="102224" cy="145520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3"/>
            <p:cNvSpPr/>
            <p:nvPr/>
          </p:nvSpPr>
          <p:spPr>
            <a:xfrm>
              <a:off x="6631332" y="4204595"/>
              <a:ext cx="78964" cy="104158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3"/>
            <p:cNvSpPr/>
            <p:nvPr/>
          </p:nvSpPr>
          <p:spPr>
            <a:xfrm>
              <a:off x="6645396" y="4130153"/>
              <a:ext cx="58090" cy="71561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3"/>
            <p:cNvSpPr/>
            <p:nvPr/>
          </p:nvSpPr>
          <p:spPr>
            <a:xfrm>
              <a:off x="6647754" y="4129873"/>
              <a:ext cx="58319" cy="54888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3"/>
            <p:cNvSpPr/>
            <p:nvPr/>
          </p:nvSpPr>
          <p:spPr>
            <a:xfrm>
              <a:off x="6577749" y="4490229"/>
              <a:ext cx="45861" cy="34982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3"/>
            <p:cNvSpPr/>
            <p:nvPr/>
          </p:nvSpPr>
          <p:spPr>
            <a:xfrm>
              <a:off x="6577951" y="4501389"/>
              <a:ext cx="45653" cy="23835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3"/>
            <p:cNvSpPr/>
            <p:nvPr/>
          </p:nvSpPr>
          <p:spPr>
            <a:xfrm>
              <a:off x="6554804" y="4475155"/>
              <a:ext cx="41980" cy="32521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3"/>
            <p:cNvSpPr/>
            <p:nvPr/>
          </p:nvSpPr>
          <p:spPr>
            <a:xfrm>
              <a:off x="6554997" y="4485886"/>
              <a:ext cx="41814" cy="21828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3"/>
            <p:cNvSpPr/>
            <p:nvPr/>
          </p:nvSpPr>
          <p:spPr>
            <a:xfrm>
              <a:off x="6570371" y="4307401"/>
              <a:ext cx="99964" cy="172414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3"/>
            <p:cNvSpPr/>
            <p:nvPr/>
          </p:nvSpPr>
          <p:spPr>
            <a:xfrm>
              <a:off x="6597627" y="4307742"/>
              <a:ext cx="99521" cy="186686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3"/>
            <p:cNvSpPr/>
            <p:nvPr/>
          </p:nvSpPr>
          <p:spPr>
            <a:xfrm>
              <a:off x="6560564" y="4295988"/>
              <a:ext cx="148825" cy="136991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3"/>
            <p:cNvSpPr/>
            <p:nvPr/>
          </p:nvSpPr>
          <p:spPr>
            <a:xfrm>
              <a:off x="6680201" y="4215053"/>
              <a:ext cx="51721" cy="181324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3"/>
            <p:cNvSpPr/>
            <p:nvPr/>
          </p:nvSpPr>
          <p:spPr>
            <a:xfrm>
              <a:off x="6690335" y="4212768"/>
              <a:ext cx="31273" cy="3977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3"/>
            <p:cNvSpPr/>
            <p:nvPr/>
          </p:nvSpPr>
          <p:spPr>
            <a:xfrm>
              <a:off x="6629015" y="4204538"/>
              <a:ext cx="26751" cy="28086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9" name="Google Shape;1189;p4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3" cy="250785"/>
            </a:xfrm>
          </p:grpSpPr>
          <p:sp>
            <p:nvSpPr>
              <p:cNvPr id="1190" name="Google Shape;1190;p4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4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4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4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" name="Google Shape;1194;p4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44"/>
          <p:cNvSpPr txBox="1"/>
          <p:nvPr>
            <p:ph type="title"/>
          </p:nvPr>
        </p:nvSpPr>
        <p:spPr>
          <a:xfrm>
            <a:off x="457199" y="605600"/>
            <a:ext cx="8083827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Budget for Production (Max)</a:t>
            </a:r>
            <a:endParaRPr/>
          </a:p>
        </p:txBody>
      </p:sp>
      <p:sp>
        <p:nvSpPr>
          <p:cNvPr id="1200" name="Google Shape;1200;p4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Table&#10;&#10;Description automatically generated" id="1201" name="Google Shape;120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453" y="1374796"/>
            <a:ext cx="6831393" cy="23939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2" name="Google Shape;1202;p44"/>
          <p:cNvGrpSpPr/>
          <p:nvPr/>
        </p:nvGrpSpPr>
        <p:grpSpPr>
          <a:xfrm>
            <a:off x="6812847" y="1688300"/>
            <a:ext cx="2191662" cy="3277846"/>
            <a:chOff x="6492887" y="4126007"/>
            <a:chExt cx="271993" cy="422295"/>
          </a:xfrm>
        </p:grpSpPr>
        <p:sp>
          <p:nvSpPr>
            <p:cNvPr id="1203" name="Google Shape;1203;p44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4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4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4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4"/>
            <p:cNvSpPr/>
            <p:nvPr/>
          </p:nvSpPr>
          <p:spPr>
            <a:xfrm>
              <a:off x="6631565" y="4127172"/>
              <a:ext cx="91680" cy="134039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6638516" y="4126007"/>
              <a:ext cx="43914" cy="5411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6647100" y="4184749"/>
              <a:ext cx="54168" cy="60624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4"/>
            <p:cNvSpPr/>
            <p:nvPr/>
          </p:nvSpPr>
          <p:spPr>
            <a:xfrm>
              <a:off x="6554604" y="4208935"/>
              <a:ext cx="102224" cy="145520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4"/>
            <p:cNvSpPr/>
            <p:nvPr/>
          </p:nvSpPr>
          <p:spPr>
            <a:xfrm>
              <a:off x="6631332" y="4204595"/>
              <a:ext cx="78964" cy="104158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4"/>
            <p:cNvSpPr/>
            <p:nvPr/>
          </p:nvSpPr>
          <p:spPr>
            <a:xfrm>
              <a:off x="6645396" y="4130153"/>
              <a:ext cx="58090" cy="71561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4"/>
            <p:cNvSpPr/>
            <p:nvPr/>
          </p:nvSpPr>
          <p:spPr>
            <a:xfrm>
              <a:off x="6647754" y="4129873"/>
              <a:ext cx="58319" cy="54888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4"/>
            <p:cNvSpPr/>
            <p:nvPr/>
          </p:nvSpPr>
          <p:spPr>
            <a:xfrm>
              <a:off x="6577749" y="4490229"/>
              <a:ext cx="45861" cy="34982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4"/>
            <p:cNvSpPr/>
            <p:nvPr/>
          </p:nvSpPr>
          <p:spPr>
            <a:xfrm>
              <a:off x="6577951" y="4501389"/>
              <a:ext cx="45653" cy="23835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4"/>
            <p:cNvSpPr/>
            <p:nvPr/>
          </p:nvSpPr>
          <p:spPr>
            <a:xfrm>
              <a:off x="6554804" y="4475155"/>
              <a:ext cx="41980" cy="32521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4"/>
            <p:cNvSpPr/>
            <p:nvPr/>
          </p:nvSpPr>
          <p:spPr>
            <a:xfrm>
              <a:off x="6554997" y="4485886"/>
              <a:ext cx="41814" cy="21828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4"/>
            <p:cNvSpPr/>
            <p:nvPr/>
          </p:nvSpPr>
          <p:spPr>
            <a:xfrm>
              <a:off x="6570371" y="4307401"/>
              <a:ext cx="99964" cy="172414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4"/>
            <p:cNvSpPr/>
            <p:nvPr/>
          </p:nvSpPr>
          <p:spPr>
            <a:xfrm>
              <a:off x="6597627" y="4307742"/>
              <a:ext cx="99521" cy="186686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4"/>
            <p:cNvSpPr/>
            <p:nvPr/>
          </p:nvSpPr>
          <p:spPr>
            <a:xfrm>
              <a:off x="6560564" y="4295988"/>
              <a:ext cx="148825" cy="136991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4"/>
            <p:cNvSpPr/>
            <p:nvPr/>
          </p:nvSpPr>
          <p:spPr>
            <a:xfrm>
              <a:off x="6680201" y="4215053"/>
              <a:ext cx="51721" cy="181324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4"/>
            <p:cNvSpPr/>
            <p:nvPr/>
          </p:nvSpPr>
          <p:spPr>
            <a:xfrm>
              <a:off x="6690335" y="4212768"/>
              <a:ext cx="31273" cy="3977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4"/>
            <p:cNvSpPr/>
            <p:nvPr/>
          </p:nvSpPr>
          <p:spPr>
            <a:xfrm>
              <a:off x="6629015" y="4204538"/>
              <a:ext cx="26751" cy="28086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4" name="Google Shape;1224;p44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3" cy="250785"/>
            </a:xfrm>
          </p:grpSpPr>
          <p:sp>
            <p:nvSpPr>
              <p:cNvPr id="1225" name="Google Shape;1225;p44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44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44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p44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44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8"/>
          <p:cNvSpPr txBox="1"/>
          <p:nvPr/>
        </p:nvSpPr>
        <p:spPr>
          <a:xfrm>
            <a:off x="-2027582" y="2303148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5" name="Google Shape;1235;p8"/>
          <p:cNvGrpSpPr/>
          <p:nvPr/>
        </p:nvGrpSpPr>
        <p:grpSpPr>
          <a:xfrm>
            <a:off x="5191199" y="905259"/>
            <a:ext cx="3495801" cy="3628765"/>
            <a:chOff x="2012475" y="393272"/>
            <a:chExt cx="4440240" cy="4609126"/>
          </a:xfrm>
        </p:grpSpPr>
        <p:sp>
          <p:nvSpPr>
            <p:cNvPr id="1236" name="Google Shape;1236;p8"/>
            <p:cNvSpPr/>
            <p:nvPr/>
          </p:nvSpPr>
          <p:spPr>
            <a:xfrm>
              <a:off x="4172687" y="3422228"/>
              <a:ext cx="1096154" cy="631831"/>
            </a:xfrm>
            <a:custGeom>
              <a:rect b="b" l="l" r="r" t="t"/>
              <a:pathLst>
                <a:path extrusionOk="0" h="631831" w="1096154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4213521" y="3398464"/>
              <a:ext cx="1096058" cy="631866"/>
            </a:xfrm>
            <a:custGeom>
              <a:rect b="b" l="l" r="r" t="t"/>
              <a:pathLst>
                <a:path extrusionOk="0" h="631866" w="1096058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5277122" y="3780200"/>
              <a:ext cx="32266" cy="21196"/>
            </a:xfrm>
            <a:custGeom>
              <a:rect b="b" l="l" r="r" t="t"/>
              <a:pathLst>
                <a:path extrusionOk="0" h="21196" w="32266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4213559" y="3635813"/>
              <a:ext cx="33123" cy="21387"/>
            </a:xfrm>
            <a:custGeom>
              <a:rect b="b" l="l" r="r" t="t"/>
              <a:pathLst>
                <a:path extrusionOk="0" h="21387" w="33123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4213521" y="3377363"/>
              <a:ext cx="1096058" cy="631809"/>
            </a:xfrm>
            <a:custGeom>
              <a:rect b="b" l="l" r="r" t="t"/>
              <a:pathLst>
                <a:path extrusionOk="0" h="631809" w="1096058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4526041" y="3091821"/>
              <a:ext cx="783348" cy="688378"/>
            </a:xfrm>
            <a:custGeom>
              <a:rect b="b" l="l" r="r" t="t"/>
              <a:pathLst>
                <a:path extrusionOk="0" h="688378" w="783348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5278931" y="3755961"/>
              <a:ext cx="30363" cy="36025"/>
            </a:xfrm>
            <a:custGeom>
              <a:rect b="b" l="l" r="r" t="t"/>
              <a:pathLst>
                <a:path extrusionOk="0" h="36025" w="30363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4503768" y="3102562"/>
              <a:ext cx="785061" cy="689423"/>
            </a:xfrm>
            <a:custGeom>
              <a:rect b="b" l="l" r="r" t="t"/>
              <a:pathLst>
                <a:path extrusionOk="0" h="689423" w="785061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3580122" y="393272"/>
              <a:ext cx="2872593" cy="3889928"/>
            </a:xfrm>
            <a:custGeom>
              <a:rect b="b" l="l" r="r" t="t"/>
              <a:pathLst>
                <a:path extrusionOk="0" h="3889928" w="2872593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6397319" y="4189501"/>
              <a:ext cx="30267" cy="107125"/>
            </a:xfrm>
            <a:custGeom>
              <a:rect b="b" l="l" r="r" t="t"/>
              <a:pathLst>
                <a:path extrusionOk="0" h="107125" w="30267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3574887" y="397432"/>
              <a:ext cx="72623" cy="31086"/>
            </a:xfrm>
            <a:custGeom>
              <a:rect b="b" l="l" r="r" t="t"/>
              <a:pathLst>
                <a:path extrusionOk="0" h="31086" w="72623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3554709" y="407720"/>
              <a:ext cx="2872878" cy="3889928"/>
            </a:xfrm>
            <a:custGeom>
              <a:rect b="b" l="l" r="r" t="t"/>
              <a:pathLst>
                <a:path extrusionOk="0" h="3889928" w="2872878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3549854" y="410477"/>
              <a:ext cx="2872973" cy="3889886"/>
            </a:xfrm>
            <a:custGeom>
              <a:rect b="b" l="l" r="r" t="t"/>
              <a:pathLst>
                <a:path extrusionOk="0" h="3889886" w="2872973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3584596" y="456003"/>
              <a:ext cx="2802063" cy="3707642"/>
            </a:xfrm>
            <a:custGeom>
              <a:rect b="b" l="l" r="r" t="t"/>
              <a:pathLst>
                <a:path extrusionOk="0" h="3707642" w="2802063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3711283" y="669187"/>
              <a:ext cx="283071" cy="477189"/>
            </a:xfrm>
            <a:custGeom>
              <a:rect b="b" l="l" r="r" t="t"/>
              <a:pathLst>
                <a:path extrusionOk="0" h="477189" w="283071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4063456" y="872696"/>
              <a:ext cx="283832" cy="477419"/>
            </a:xfrm>
            <a:custGeom>
              <a:rect b="b" l="l" r="r" t="t"/>
              <a:pathLst>
                <a:path extrusionOk="0" h="477419" w="283832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4408015" y="1071223"/>
              <a:ext cx="284023" cy="477216"/>
            </a:xfrm>
            <a:custGeom>
              <a:rect b="b" l="l" r="r" t="t"/>
              <a:pathLst>
                <a:path extrusionOk="0" h="477216" w="284023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3711283" y="1076206"/>
              <a:ext cx="283071" cy="477216"/>
            </a:xfrm>
            <a:custGeom>
              <a:rect b="b" l="l" r="r" t="t"/>
              <a:pathLst>
                <a:path extrusionOk="0" h="477216" w="283071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4063456" y="1279716"/>
              <a:ext cx="283556" cy="477216"/>
            </a:xfrm>
            <a:custGeom>
              <a:rect b="b" l="l" r="r" t="t"/>
              <a:pathLst>
                <a:path extrusionOk="0" h="477216" w="283556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4098484" y="1260570"/>
              <a:ext cx="283570" cy="477216"/>
            </a:xfrm>
            <a:custGeom>
              <a:rect b="b" l="l" r="r" t="t"/>
              <a:pathLst>
                <a:path extrusionOk="0" h="477216" w="28357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4408015" y="1478241"/>
              <a:ext cx="284023" cy="477161"/>
            </a:xfrm>
            <a:custGeom>
              <a:rect b="b" l="l" r="r" t="t"/>
              <a:pathLst>
                <a:path extrusionOk="0" h="477161" w="284023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3711283" y="1491834"/>
              <a:ext cx="283071" cy="477165"/>
            </a:xfrm>
            <a:custGeom>
              <a:rect b="b" l="l" r="r" t="t"/>
              <a:pathLst>
                <a:path extrusionOk="0" h="477165" w="283071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3711283" y="1946286"/>
              <a:ext cx="980755" cy="657383"/>
            </a:xfrm>
            <a:custGeom>
              <a:rect b="b" l="l" r="r" t="t"/>
              <a:pathLst>
                <a:path extrusionOk="0" h="657383" w="980755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3715090" y="2139055"/>
              <a:ext cx="732044" cy="480371"/>
            </a:xfrm>
            <a:custGeom>
              <a:rect b="b" l="l" r="r" t="t"/>
              <a:pathLst>
                <a:path extrusionOk="0" h="480371" w="732044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3715090" y="2264376"/>
              <a:ext cx="732044" cy="480312"/>
            </a:xfrm>
            <a:custGeom>
              <a:rect b="b" l="l" r="r" t="t"/>
              <a:pathLst>
                <a:path extrusionOk="0" h="480312" w="732044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3715090" y="2389467"/>
              <a:ext cx="599361" cy="403889"/>
            </a:xfrm>
            <a:custGeom>
              <a:rect b="b" l="l" r="r" t="t"/>
              <a:pathLst>
                <a:path extrusionOk="0" h="403889" w="599361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4855752" y="2612272"/>
              <a:ext cx="1403078" cy="900663"/>
            </a:xfrm>
            <a:custGeom>
              <a:rect b="b" l="l" r="r" t="t"/>
              <a:pathLst>
                <a:path extrusionOk="0" h="900663" w="1403078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4860130" y="2805136"/>
              <a:ext cx="1263255" cy="786670"/>
            </a:xfrm>
            <a:custGeom>
              <a:rect b="b" l="l" r="r" t="t"/>
              <a:pathLst>
                <a:path extrusionOk="0" h="786670" w="1263255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4860130" y="2930227"/>
              <a:ext cx="1263255" cy="786839"/>
            </a:xfrm>
            <a:custGeom>
              <a:rect b="b" l="l" r="r" t="t"/>
              <a:pathLst>
                <a:path extrusionOk="0" h="786839" w="1263255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4860130" y="3055222"/>
              <a:ext cx="1034438" cy="654829"/>
            </a:xfrm>
            <a:custGeom>
              <a:rect b="b" l="l" r="r" t="t"/>
              <a:pathLst>
                <a:path extrusionOk="0" h="654829" w="1034438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4063456" y="1695343"/>
              <a:ext cx="283556" cy="477207"/>
            </a:xfrm>
            <a:custGeom>
              <a:rect b="b" l="l" r="r" t="t"/>
              <a:pathLst>
                <a:path extrusionOk="0" h="477207" w="283556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4408015" y="1893817"/>
              <a:ext cx="284023" cy="477216"/>
            </a:xfrm>
            <a:custGeom>
              <a:rect b="b" l="l" r="r" t="t"/>
              <a:pathLst>
                <a:path extrusionOk="0" h="477216" w="284023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4855752" y="1988490"/>
              <a:ext cx="1403078" cy="1286379"/>
            </a:xfrm>
            <a:custGeom>
              <a:rect b="b" l="l" r="r" t="t"/>
              <a:pathLst>
                <a:path extrusionOk="0" h="1286379" w="1403078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4846614" y="1414848"/>
              <a:ext cx="423274" cy="545612"/>
            </a:xfrm>
            <a:custGeom>
              <a:rect b="b" l="l" r="r" t="t"/>
              <a:pathLst>
                <a:path extrusionOk="0" h="545612" w="423274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4846614" y="1414848"/>
              <a:ext cx="423274" cy="545629"/>
            </a:xfrm>
            <a:custGeom>
              <a:rect b="b" l="l" r="r" t="t"/>
              <a:pathLst>
                <a:path extrusionOk="0" h="545629" w="423274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5340323" y="1699604"/>
              <a:ext cx="423179" cy="545654"/>
            </a:xfrm>
            <a:custGeom>
              <a:rect b="b" l="l" r="r" t="t"/>
              <a:pathLst>
                <a:path extrusionOk="0" h="545654" w="423179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5340323" y="1699604"/>
              <a:ext cx="332185" cy="545952"/>
            </a:xfrm>
            <a:custGeom>
              <a:rect b="b" l="l" r="r" t="t"/>
              <a:pathLst>
                <a:path extrusionOk="0" h="545952" w="332185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5834032" y="1984194"/>
              <a:ext cx="423559" cy="545654"/>
            </a:xfrm>
            <a:custGeom>
              <a:rect b="b" l="l" r="r" t="t"/>
              <a:pathLst>
                <a:path extrusionOk="0" h="545654" w="423559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5834032" y="1984177"/>
              <a:ext cx="211589" cy="286951"/>
            </a:xfrm>
            <a:custGeom>
              <a:rect b="b" l="l" r="r" t="t"/>
              <a:pathLst>
                <a:path extrusionOk="0" h="286951" w="211589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5029839" y="4705642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2757750" y="4754499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2012475" y="3630110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5244274" y="4799933"/>
              <a:ext cx="116580" cy="90224"/>
            </a:xfrm>
            <a:custGeom>
              <a:rect b="b" l="l" r="r" t="t"/>
              <a:pathLst>
                <a:path extrusionOk="0" h="90224" w="11658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5244760" y="4829592"/>
              <a:ext cx="116051" cy="60483"/>
            </a:xfrm>
            <a:custGeom>
              <a:rect b="b" l="l" r="r" t="t"/>
              <a:pathLst>
                <a:path extrusionOk="0" h="60483" w="116051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5124630" y="4754816"/>
              <a:ext cx="116569" cy="86887"/>
            </a:xfrm>
            <a:custGeom>
              <a:rect b="b" l="l" r="r" t="t"/>
              <a:pathLst>
                <a:path extrusionOk="0" h="86887" w="116569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5124926" y="4782825"/>
              <a:ext cx="116097" cy="60673"/>
            </a:xfrm>
            <a:custGeom>
              <a:rect b="b" l="l" r="r" t="t"/>
              <a:pathLst>
                <a:path extrusionOk="0" h="60673" w="116097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5154433" y="4234936"/>
              <a:ext cx="200389" cy="574156"/>
            </a:xfrm>
            <a:custGeom>
              <a:rect b="b" l="l" r="r" t="t"/>
              <a:pathLst>
                <a:path extrusionOk="0" h="574156" w="200389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5199628" y="3876679"/>
              <a:ext cx="128464" cy="124722"/>
            </a:xfrm>
            <a:custGeom>
              <a:rect b="b" l="l" r="r" t="t"/>
              <a:pathLst>
                <a:path extrusionOk="0" h="124722" w="128464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4996526" y="3906336"/>
              <a:ext cx="182485" cy="357686"/>
            </a:xfrm>
            <a:custGeom>
              <a:rect b="b" l="l" r="r" t="t"/>
              <a:pathLst>
                <a:path extrusionOk="0" h="357686" w="182485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5154414" y="3894094"/>
              <a:ext cx="208226" cy="419055"/>
            </a:xfrm>
            <a:custGeom>
              <a:rect b="b" l="l" r="r" t="t"/>
              <a:pathLst>
                <a:path extrusionOk="0" h="419055" w="208226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8"/>
            <p:cNvSpPr/>
            <p:nvPr/>
          </p:nvSpPr>
          <p:spPr>
            <a:xfrm>
              <a:off x="5194395" y="3747198"/>
              <a:ext cx="138431" cy="168252"/>
            </a:xfrm>
            <a:custGeom>
              <a:rect b="b" l="l" r="r" t="t"/>
              <a:pathLst>
                <a:path extrusionOk="0" h="168252" w="138431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8"/>
            <p:cNvSpPr/>
            <p:nvPr/>
          </p:nvSpPr>
          <p:spPr>
            <a:xfrm>
              <a:off x="5199668" y="3732408"/>
              <a:ext cx="146095" cy="144175"/>
            </a:xfrm>
            <a:custGeom>
              <a:rect b="b" l="l" r="r" t="t"/>
              <a:pathLst>
                <a:path extrusionOk="0" h="144175" w="146095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5186268" y="3976961"/>
              <a:ext cx="186859" cy="320520"/>
            </a:xfrm>
            <a:custGeom>
              <a:rect b="b" l="l" r="r" t="t"/>
              <a:pathLst>
                <a:path extrusionOk="0" h="320520" w="186859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4957596" y="4074866"/>
              <a:ext cx="216348" cy="290578"/>
            </a:xfrm>
            <a:custGeom>
              <a:rect b="b" l="l" r="r" t="t"/>
              <a:pathLst>
                <a:path extrusionOk="0" h="290578" w="216348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5101717" y="4257084"/>
              <a:ext cx="109578" cy="53390"/>
            </a:xfrm>
            <a:custGeom>
              <a:rect b="b" l="l" r="r" t="t"/>
              <a:pathLst>
                <a:path extrusionOk="0" h="53390" w="109578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4984781" y="4223327"/>
              <a:ext cx="67863" cy="55821"/>
            </a:xfrm>
            <a:custGeom>
              <a:rect b="b" l="l" r="r" t="t"/>
              <a:pathLst>
                <a:path extrusionOk="0" h="55821" w="67863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5132255" y="3894454"/>
              <a:ext cx="67293" cy="97715"/>
            </a:xfrm>
            <a:custGeom>
              <a:rect b="b" l="l" r="r" t="t"/>
              <a:pathLst>
                <a:path extrusionOk="0" h="97715" w="67293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5305132" y="3960902"/>
              <a:ext cx="81740" cy="121566"/>
            </a:xfrm>
            <a:custGeom>
              <a:rect b="b" l="l" r="r" t="t"/>
              <a:pathLst>
                <a:path extrusionOk="0" h="121566" w="8174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2821998" y="4049582"/>
              <a:ext cx="101559" cy="177370"/>
            </a:xfrm>
            <a:custGeom>
              <a:rect b="b" l="l" r="r" t="t"/>
              <a:pathLst>
                <a:path extrusionOk="0" h="177370" w="101559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2814097" y="3945071"/>
              <a:ext cx="67769" cy="130685"/>
            </a:xfrm>
            <a:custGeom>
              <a:rect b="b" l="l" r="r" t="t"/>
              <a:pathLst>
                <a:path extrusionOk="0" h="130685" w="67769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2966810" y="4837262"/>
              <a:ext cx="145801" cy="82247"/>
            </a:xfrm>
            <a:custGeom>
              <a:rect b="b" l="l" r="r" t="t"/>
              <a:pathLst>
                <a:path extrusionOk="0" h="82247" w="145801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8"/>
            <p:cNvSpPr/>
            <p:nvPr/>
          </p:nvSpPr>
          <p:spPr>
            <a:xfrm>
              <a:off x="2969244" y="4850979"/>
              <a:ext cx="143767" cy="68530"/>
            </a:xfrm>
            <a:custGeom>
              <a:rect b="b" l="l" r="r" t="t"/>
              <a:pathLst>
                <a:path extrusionOk="0" h="68530" w="143767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8"/>
            <p:cNvSpPr/>
            <p:nvPr/>
          </p:nvSpPr>
          <p:spPr>
            <a:xfrm>
              <a:off x="2864165" y="4805303"/>
              <a:ext cx="146191" cy="82209"/>
            </a:xfrm>
            <a:custGeom>
              <a:rect b="b" l="l" r="r" t="t"/>
              <a:pathLst>
                <a:path extrusionOk="0" h="82209" w="146191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2866543" y="4818565"/>
              <a:ext cx="143767" cy="68566"/>
            </a:xfrm>
            <a:custGeom>
              <a:rect b="b" l="l" r="r" t="t"/>
              <a:pathLst>
                <a:path extrusionOk="0" h="68566" w="143767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8"/>
            <p:cNvSpPr/>
            <p:nvPr/>
          </p:nvSpPr>
          <p:spPr>
            <a:xfrm>
              <a:off x="2858160" y="4267254"/>
              <a:ext cx="210834" cy="594226"/>
            </a:xfrm>
            <a:custGeom>
              <a:rect b="b" l="l" r="r" t="t"/>
              <a:pathLst>
                <a:path extrusionOk="0" h="594226" w="210834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8"/>
            <p:cNvSpPr/>
            <p:nvPr/>
          </p:nvSpPr>
          <p:spPr>
            <a:xfrm>
              <a:off x="2884049" y="3772563"/>
              <a:ext cx="155365" cy="247695"/>
            </a:xfrm>
            <a:custGeom>
              <a:rect b="b" l="l" r="r" t="t"/>
              <a:pathLst>
                <a:path extrusionOk="0" h="247695" w="155365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2832349" y="3948237"/>
              <a:ext cx="239208" cy="394751"/>
            </a:xfrm>
            <a:custGeom>
              <a:rect b="b" l="l" r="r" t="t"/>
              <a:pathLst>
                <a:path extrusionOk="0" h="394751" w="239208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3011886" y="4098914"/>
              <a:ext cx="63391" cy="288487"/>
            </a:xfrm>
            <a:custGeom>
              <a:rect b="b" l="l" r="r" t="t"/>
              <a:pathLst>
                <a:path extrusionOk="0" h="288487" w="63391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2997806" y="3997207"/>
              <a:ext cx="83658" cy="135231"/>
            </a:xfrm>
            <a:custGeom>
              <a:rect b="b" l="l" r="r" t="t"/>
              <a:pathLst>
                <a:path extrusionOk="0" h="135231" w="83658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8"/>
            <p:cNvSpPr/>
            <p:nvPr/>
          </p:nvSpPr>
          <p:spPr>
            <a:xfrm>
              <a:off x="2888823" y="3761654"/>
              <a:ext cx="150557" cy="165637"/>
            </a:xfrm>
            <a:custGeom>
              <a:rect b="b" l="l" r="r" t="t"/>
              <a:pathLst>
                <a:path extrusionOk="0" h="165637" w="150557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2091982" y="2625612"/>
              <a:ext cx="210167" cy="307273"/>
            </a:xfrm>
            <a:custGeom>
              <a:rect b="b" l="l" r="r" t="t"/>
              <a:pathLst>
                <a:path extrusionOk="0" h="307273" w="210167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2269538" y="2847336"/>
              <a:ext cx="39152" cy="227300"/>
            </a:xfrm>
            <a:custGeom>
              <a:rect b="b" l="l" r="r" t="t"/>
              <a:pathLst>
                <a:path extrusionOk="0" h="227300" w="39152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2185896" y="2622782"/>
              <a:ext cx="100407" cy="124097"/>
            </a:xfrm>
            <a:custGeom>
              <a:rect b="b" l="l" r="r" t="t"/>
              <a:pathLst>
                <a:path extrusionOk="0" h="124097" w="100407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2142363" y="2757613"/>
              <a:ext cx="124104" cy="138364"/>
            </a:xfrm>
            <a:custGeom>
              <a:rect b="b" l="l" r="r" t="t"/>
              <a:pathLst>
                <a:path extrusionOk="0" h="138364" w="124104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2121718" y="2803072"/>
              <a:ext cx="180978" cy="208003"/>
            </a:xfrm>
            <a:custGeom>
              <a:rect b="b" l="l" r="r" t="t"/>
              <a:pathLst>
                <a:path extrusionOk="0" h="208003" w="180978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2137334" y="2632700"/>
              <a:ext cx="133195" cy="163980"/>
            </a:xfrm>
            <a:custGeom>
              <a:rect b="b" l="l" r="r" t="t"/>
              <a:pathLst>
                <a:path extrusionOk="0" h="163980" w="133195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2131362" y="2631771"/>
              <a:ext cx="133630" cy="125556"/>
            </a:xfrm>
            <a:custGeom>
              <a:rect b="b" l="l" r="r" t="t"/>
              <a:pathLst>
                <a:path extrusionOk="0" h="125556" w="13363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2137527" y="3718507"/>
              <a:ext cx="105640" cy="80438"/>
            </a:xfrm>
            <a:custGeom>
              <a:rect b="b" l="l" r="r" t="t"/>
              <a:pathLst>
                <a:path extrusionOk="0" h="80438" w="10564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2137841" y="3744079"/>
              <a:ext cx="105259" cy="54863"/>
            </a:xfrm>
            <a:custGeom>
              <a:rect b="b" l="l" r="r" t="t"/>
              <a:pathLst>
                <a:path extrusionOk="0" h="54863" w="105259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2226539" y="3701115"/>
              <a:ext cx="96273" cy="74358"/>
            </a:xfrm>
            <a:custGeom>
              <a:rect b="b" l="l" r="r" t="t"/>
              <a:pathLst>
                <a:path extrusionOk="0" h="74358" w="96273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2226484" y="3725354"/>
              <a:ext cx="95903" cy="50071"/>
            </a:xfrm>
            <a:custGeom>
              <a:rect b="b" l="l" r="r" t="t"/>
              <a:pathLst>
                <a:path extrusionOk="0" h="50071" w="95903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2101518" y="3008174"/>
              <a:ext cx="205910" cy="717579"/>
            </a:xfrm>
            <a:custGeom>
              <a:rect b="b" l="l" r="r" t="t"/>
              <a:pathLst>
                <a:path extrusionOk="0" h="717579" w="20591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2096876" y="2994106"/>
              <a:ext cx="219176" cy="477454"/>
            </a:xfrm>
            <a:custGeom>
              <a:rect b="b" l="l" r="r" t="t"/>
              <a:pathLst>
                <a:path extrusionOk="0" h="477454" w="219176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2115642" y="2850934"/>
              <a:ext cx="316003" cy="274536"/>
            </a:xfrm>
            <a:custGeom>
              <a:rect b="b" l="l" r="r" t="t"/>
              <a:pathLst>
                <a:path extrusionOk="0" h="274536" w="316003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2110000" y="2833008"/>
              <a:ext cx="75991" cy="89275"/>
            </a:xfrm>
            <a:custGeom>
              <a:rect b="b" l="l" r="r" t="t"/>
              <a:pathLst>
                <a:path extrusionOk="0" h="89275" w="75991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2246717" y="2802864"/>
              <a:ext cx="61392" cy="64630"/>
            </a:xfrm>
            <a:custGeom>
              <a:rect b="b" l="l" r="r" t="t"/>
              <a:pathLst>
                <a:path extrusionOk="0" h="64630" w="61392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2092047" y="1119152"/>
              <a:ext cx="668082" cy="515307"/>
            </a:xfrm>
            <a:custGeom>
              <a:rect b="b" l="l" r="r" t="t"/>
              <a:pathLst>
                <a:path extrusionOk="0" h="515307" w="668082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8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rect b="b" l="l" r="r" t="t"/>
              <a:pathLst>
                <a:path extrusionOk="0" h="134025" w="232624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2667422" y="1490358"/>
              <a:ext cx="274409" cy="269191"/>
            </a:xfrm>
            <a:custGeom>
              <a:rect b="b" l="l" r="r" t="t"/>
              <a:pathLst>
                <a:path extrusionOk="0" h="269191" w="274409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2667422" y="1454143"/>
              <a:ext cx="337610" cy="194669"/>
            </a:xfrm>
            <a:custGeom>
              <a:rect b="b" l="l" r="r" t="t"/>
              <a:pathLst>
                <a:path extrusionOk="0" h="194669" w="33761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8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rect b="b" l="l" r="r" t="t"/>
              <a:pathLst>
                <a:path extrusionOk="0" h="1194633" w="69064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2858071" y="1161854"/>
              <a:ext cx="1027965" cy="1324206"/>
            </a:xfrm>
            <a:custGeom>
              <a:rect b="b" l="l" r="r" t="t"/>
              <a:pathLst>
                <a:path extrusionOk="0" h="1324206" w="1027965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2800391" y="1195123"/>
              <a:ext cx="1027965" cy="1324248"/>
            </a:xfrm>
            <a:custGeom>
              <a:rect b="b" l="l" r="r" t="t"/>
              <a:pathLst>
                <a:path extrusionOk="0" h="1324248" w="1027965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9" name="Google Shape;1329;p8"/>
          <p:cNvSpPr txBox="1"/>
          <p:nvPr/>
        </p:nvSpPr>
        <p:spPr>
          <a:xfrm>
            <a:off x="823339" y="2307898"/>
            <a:ext cx="5648446" cy="5804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b="0" i="0" lang="en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Server Cluster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9"/>
          <p:cNvSpPr txBox="1"/>
          <p:nvPr>
            <p:ph type="title"/>
          </p:nvPr>
        </p:nvSpPr>
        <p:spPr>
          <a:xfrm>
            <a:off x="457200" y="605600"/>
            <a:ext cx="722902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Spec Cluster Kubernetes</a:t>
            </a:r>
            <a:endParaRPr/>
          </a:p>
        </p:txBody>
      </p:sp>
      <p:sp>
        <p:nvSpPr>
          <p:cNvPr id="1335" name="Google Shape;1335;p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36" name="Google Shape;1336;p9"/>
          <p:cNvGrpSpPr/>
          <p:nvPr/>
        </p:nvGrpSpPr>
        <p:grpSpPr>
          <a:xfrm>
            <a:off x="6603676" y="1593203"/>
            <a:ext cx="2191662" cy="3277846"/>
            <a:chOff x="6492887" y="4126007"/>
            <a:chExt cx="271993" cy="422295"/>
          </a:xfrm>
        </p:grpSpPr>
        <p:sp>
          <p:nvSpPr>
            <p:cNvPr id="1337" name="Google Shape;1337;p9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9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9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9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9"/>
            <p:cNvSpPr/>
            <p:nvPr/>
          </p:nvSpPr>
          <p:spPr>
            <a:xfrm>
              <a:off x="6631565" y="4127172"/>
              <a:ext cx="91680" cy="134039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9"/>
            <p:cNvSpPr/>
            <p:nvPr/>
          </p:nvSpPr>
          <p:spPr>
            <a:xfrm>
              <a:off x="6638516" y="4126007"/>
              <a:ext cx="43914" cy="5411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9"/>
            <p:cNvSpPr/>
            <p:nvPr/>
          </p:nvSpPr>
          <p:spPr>
            <a:xfrm>
              <a:off x="6647100" y="4184749"/>
              <a:ext cx="54168" cy="60624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9"/>
            <p:cNvSpPr/>
            <p:nvPr/>
          </p:nvSpPr>
          <p:spPr>
            <a:xfrm>
              <a:off x="6554604" y="4208935"/>
              <a:ext cx="102224" cy="145520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9"/>
            <p:cNvSpPr/>
            <p:nvPr/>
          </p:nvSpPr>
          <p:spPr>
            <a:xfrm>
              <a:off x="6631332" y="4204595"/>
              <a:ext cx="78964" cy="104158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9"/>
            <p:cNvSpPr/>
            <p:nvPr/>
          </p:nvSpPr>
          <p:spPr>
            <a:xfrm>
              <a:off x="6645396" y="4130153"/>
              <a:ext cx="58090" cy="71561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9"/>
            <p:cNvSpPr/>
            <p:nvPr/>
          </p:nvSpPr>
          <p:spPr>
            <a:xfrm>
              <a:off x="6647754" y="4129873"/>
              <a:ext cx="58319" cy="54888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9"/>
            <p:cNvSpPr/>
            <p:nvPr/>
          </p:nvSpPr>
          <p:spPr>
            <a:xfrm>
              <a:off x="6577749" y="4490229"/>
              <a:ext cx="45861" cy="34982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9"/>
            <p:cNvSpPr/>
            <p:nvPr/>
          </p:nvSpPr>
          <p:spPr>
            <a:xfrm>
              <a:off x="6577951" y="4501389"/>
              <a:ext cx="45653" cy="23835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9"/>
            <p:cNvSpPr/>
            <p:nvPr/>
          </p:nvSpPr>
          <p:spPr>
            <a:xfrm>
              <a:off x="6554804" y="4475155"/>
              <a:ext cx="41980" cy="32521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9"/>
            <p:cNvSpPr/>
            <p:nvPr/>
          </p:nvSpPr>
          <p:spPr>
            <a:xfrm>
              <a:off x="6554997" y="4485886"/>
              <a:ext cx="41814" cy="21828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9"/>
            <p:cNvSpPr/>
            <p:nvPr/>
          </p:nvSpPr>
          <p:spPr>
            <a:xfrm>
              <a:off x="6570371" y="4307401"/>
              <a:ext cx="99964" cy="172414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9"/>
            <p:cNvSpPr/>
            <p:nvPr/>
          </p:nvSpPr>
          <p:spPr>
            <a:xfrm>
              <a:off x="6597627" y="4307742"/>
              <a:ext cx="99521" cy="186686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9"/>
            <p:cNvSpPr/>
            <p:nvPr/>
          </p:nvSpPr>
          <p:spPr>
            <a:xfrm>
              <a:off x="6560564" y="4295988"/>
              <a:ext cx="148825" cy="136991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9"/>
            <p:cNvSpPr/>
            <p:nvPr/>
          </p:nvSpPr>
          <p:spPr>
            <a:xfrm>
              <a:off x="6680201" y="4215053"/>
              <a:ext cx="51721" cy="181324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9"/>
            <p:cNvSpPr/>
            <p:nvPr/>
          </p:nvSpPr>
          <p:spPr>
            <a:xfrm>
              <a:off x="6690335" y="4212768"/>
              <a:ext cx="31273" cy="3977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9"/>
            <p:cNvSpPr/>
            <p:nvPr/>
          </p:nvSpPr>
          <p:spPr>
            <a:xfrm>
              <a:off x="6629015" y="4204538"/>
              <a:ext cx="26751" cy="28086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58" name="Google Shape;1358;p9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3" cy="250785"/>
            </a:xfrm>
          </p:grpSpPr>
          <p:sp>
            <p:nvSpPr>
              <p:cNvPr id="1359" name="Google Shape;1359;p9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9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9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9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9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Text&#10;&#10;Description automatically generated" id="1364" name="Google Shape;13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089" y="1397419"/>
            <a:ext cx="6896100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1365" name="Google Shape;1365;p9"/>
          <p:cNvPicPr preferRelativeResize="0"/>
          <p:nvPr/>
        </p:nvPicPr>
        <p:blipFill rotWithShape="1">
          <a:blip r:embed="rId3">
            <a:alphaModFix/>
          </a:blip>
          <a:srcRect b="218" l="51574" r="-3526" t="84941"/>
          <a:stretch/>
        </p:blipFill>
        <p:spPr>
          <a:xfrm>
            <a:off x="4493559" y="1859055"/>
            <a:ext cx="2958875" cy="3886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1366" name="Google Shape;1366;p9"/>
          <p:cNvPicPr preferRelativeResize="0"/>
          <p:nvPr/>
        </p:nvPicPr>
        <p:blipFill rotWithShape="1">
          <a:blip r:embed="rId3">
            <a:alphaModFix/>
          </a:blip>
          <a:srcRect b="218" l="51574" r="-3526" t="84941"/>
          <a:stretch/>
        </p:blipFill>
        <p:spPr>
          <a:xfrm rot="-5585873">
            <a:off x="4708349" y="2022239"/>
            <a:ext cx="1447987" cy="190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3"/>
          <p:cNvSpPr txBox="1"/>
          <p:nvPr>
            <p:ph type="ctrTitle"/>
          </p:nvPr>
        </p:nvSpPr>
        <p:spPr>
          <a:xfrm>
            <a:off x="969231" y="1792727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Images Project</a:t>
            </a:r>
            <a:endParaRPr/>
          </a:p>
        </p:txBody>
      </p:sp>
      <p:sp>
        <p:nvSpPr>
          <p:cNvPr id="1372" name="Google Shape;1372;p13"/>
          <p:cNvSpPr txBox="1"/>
          <p:nvPr/>
        </p:nvSpPr>
        <p:spPr>
          <a:xfrm>
            <a:off x="-2027582" y="2303148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3" name="Google Shape;1373;p13"/>
          <p:cNvGrpSpPr/>
          <p:nvPr/>
        </p:nvGrpSpPr>
        <p:grpSpPr>
          <a:xfrm>
            <a:off x="5246281" y="1539620"/>
            <a:ext cx="2928488" cy="3139481"/>
            <a:chOff x="2183550" y="65875"/>
            <a:chExt cx="4483981" cy="4807045"/>
          </a:xfrm>
        </p:grpSpPr>
        <p:sp>
          <p:nvSpPr>
            <p:cNvPr id="1374" name="Google Shape;1374;p13"/>
            <p:cNvSpPr/>
            <p:nvPr/>
          </p:nvSpPr>
          <p:spPr>
            <a:xfrm>
              <a:off x="3889897" y="3280283"/>
              <a:ext cx="998038" cy="577710"/>
            </a:xfrm>
            <a:custGeom>
              <a:rect b="b" l="l" r="r" t="t"/>
              <a:pathLst>
                <a:path extrusionOk="0" h="577710" w="998038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13"/>
            <p:cNvSpPr/>
            <p:nvPr/>
          </p:nvSpPr>
          <p:spPr>
            <a:xfrm>
              <a:off x="2372415" y="3694995"/>
              <a:ext cx="1795739" cy="1039558"/>
            </a:xfrm>
            <a:custGeom>
              <a:rect b="b" l="l" r="r" t="t"/>
              <a:pathLst>
                <a:path extrusionOk="0" h="1039558" w="1795739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13"/>
            <p:cNvSpPr/>
            <p:nvPr/>
          </p:nvSpPr>
          <p:spPr>
            <a:xfrm>
              <a:off x="3921527" y="3261804"/>
              <a:ext cx="998857" cy="577329"/>
            </a:xfrm>
            <a:custGeom>
              <a:rect b="b" l="l" r="r" t="t"/>
              <a:pathLst>
                <a:path extrusionOk="0" h="577329" w="998857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13"/>
            <p:cNvSpPr/>
            <p:nvPr/>
          </p:nvSpPr>
          <p:spPr>
            <a:xfrm>
              <a:off x="3922039" y="3231825"/>
              <a:ext cx="998054" cy="577388"/>
            </a:xfrm>
            <a:custGeom>
              <a:rect b="b" l="l" r="r" t="t"/>
              <a:pathLst>
                <a:path extrusionOk="0" h="577388" w="998054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13"/>
            <p:cNvSpPr/>
            <p:nvPr/>
          </p:nvSpPr>
          <p:spPr>
            <a:xfrm>
              <a:off x="4231770" y="3400376"/>
              <a:ext cx="378145" cy="218912"/>
            </a:xfrm>
            <a:custGeom>
              <a:rect b="b" l="l" r="r" t="t"/>
              <a:pathLst>
                <a:path extrusionOk="0" h="218912" w="378145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13"/>
            <p:cNvSpPr/>
            <p:nvPr/>
          </p:nvSpPr>
          <p:spPr>
            <a:xfrm>
              <a:off x="4231502" y="3348848"/>
              <a:ext cx="378432" cy="218803"/>
            </a:xfrm>
            <a:custGeom>
              <a:rect b="b" l="l" r="r" t="t"/>
              <a:pathLst>
                <a:path extrusionOk="0" h="218803" w="378432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13"/>
            <p:cNvSpPr/>
            <p:nvPr/>
          </p:nvSpPr>
          <p:spPr>
            <a:xfrm>
              <a:off x="3409843" y="2513133"/>
              <a:ext cx="2024410" cy="945165"/>
            </a:xfrm>
            <a:custGeom>
              <a:rect b="b" l="l" r="r" t="t"/>
              <a:pathLst>
                <a:path extrusionOk="0" h="945165" w="202441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13"/>
            <p:cNvSpPr/>
            <p:nvPr/>
          </p:nvSpPr>
          <p:spPr>
            <a:xfrm>
              <a:off x="2963426" y="65875"/>
              <a:ext cx="2875158" cy="2882646"/>
            </a:xfrm>
            <a:custGeom>
              <a:rect b="b" l="l" r="r" t="t"/>
              <a:pathLst>
                <a:path extrusionOk="0" h="2882646" w="2875158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13"/>
            <p:cNvSpPr/>
            <p:nvPr/>
          </p:nvSpPr>
          <p:spPr>
            <a:xfrm>
              <a:off x="2986102" y="165506"/>
              <a:ext cx="2752826" cy="2463451"/>
            </a:xfrm>
            <a:custGeom>
              <a:rect b="b" l="l" r="r" t="t"/>
              <a:pathLst>
                <a:path extrusionOk="0" h="2463451" w="2752826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13"/>
            <p:cNvSpPr/>
            <p:nvPr/>
          </p:nvSpPr>
          <p:spPr>
            <a:xfrm>
              <a:off x="2963026" y="773963"/>
              <a:ext cx="2815611" cy="2175092"/>
            </a:xfrm>
            <a:custGeom>
              <a:rect b="b" l="l" r="r" t="t"/>
              <a:pathLst>
                <a:path extrusionOk="0" h="2175092" w="2815611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13"/>
            <p:cNvSpPr/>
            <p:nvPr/>
          </p:nvSpPr>
          <p:spPr>
            <a:xfrm>
              <a:off x="2183550" y="4458424"/>
              <a:ext cx="644687" cy="369950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13"/>
            <p:cNvSpPr/>
            <p:nvPr/>
          </p:nvSpPr>
          <p:spPr>
            <a:xfrm>
              <a:off x="2233331" y="4282211"/>
              <a:ext cx="427701" cy="247554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13"/>
            <p:cNvSpPr/>
            <p:nvPr/>
          </p:nvSpPr>
          <p:spPr>
            <a:xfrm>
              <a:off x="2233331" y="4405941"/>
              <a:ext cx="213850" cy="371379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13"/>
            <p:cNvSpPr/>
            <p:nvPr/>
          </p:nvSpPr>
          <p:spPr>
            <a:xfrm>
              <a:off x="2447182" y="4405941"/>
              <a:ext cx="213850" cy="371379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13"/>
            <p:cNvSpPr/>
            <p:nvPr/>
          </p:nvSpPr>
          <p:spPr>
            <a:xfrm>
              <a:off x="2726476" y="4553957"/>
              <a:ext cx="159649" cy="89989"/>
            </a:xfrm>
            <a:custGeom>
              <a:rect b="b" l="l" r="r" t="t"/>
              <a:pathLst>
                <a:path extrusionOk="0" h="89989" w="159649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13"/>
            <p:cNvSpPr/>
            <p:nvPr/>
          </p:nvSpPr>
          <p:spPr>
            <a:xfrm>
              <a:off x="2729149" y="4569009"/>
              <a:ext cx="157010" cy="75128"/>
            </a:xfrm>
            <a:custGeom>
              <a:rect b="b" l="l" r="r" t="t"/>
              <a:pathLst>
                <a:path extrusionOk="0" h="75128" w="15701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13"/>
            <p:cNvSpPr/>
            <p:nvPr/>
          </p:nvSpPr>
          <p:spPr>
            <a:xfrm>
              <a:off x="2596621" y="4484615"/>
              <a:ext cx="159662" cy="89989"/>
            </a:xfrm>
            <a:custGeom>
              <a:rect b="b" l="l" r="r" t="t"/>
              <a:pathLst>
                <a:path extrusionOk="0" h="89989" w="159662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13"/>
            <p:cNvSpPr/>
            <p:nvPr/>
          </p:nvSpPr>
          <p:spPr>
            <a:xfrm>
              <a:off x="2599186" y="4499667"/>
              <a:ext cx="157105" cy="75128"/>
            </a:xfrm>
            <a:custGeom>
              <a:rect b="b" l="l" r="r" t="t"/>
              <a:pathLst>
                <a:path extrusionOk="0" h="75128" w="157105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13"/>
            <p:cNvSpPr/>
            <p:nvPr/>
          </p:nvSpPr>
          <p:spPr>
            <a:xfrm>
              <a:off x="2302147" y="4142110"/>
              <a:ext cx="514696" cy="443940"/>
            </a:xfrm>
            <a:custGeom>
              <a:rect b="b" l="l" r="r" t="t"/>
              <a:pathLst>
                <a:path extrusionOk="0" h="443940" w="514696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13"/>
            <p:cNvSpPr/>
            <p:nvPr/>
          </p:nvSpPr>
          <p:spPr>
            <a:xfrm>
              <a:off x="2258507" y="4054849"/>
              <a:ext cx="110678" cy="194691"/>
            </a:xfrm>
            <a:custGeom>
              <a:rect b="b" l="l" r="r" t="t"/>
              <a:pathLst>
                <a:path extrusionOk="0" h="194691" w="110678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13"/>
            <p:cNvSpPr/>
            <p:nvPr/>
          </p:nvSpPr>
          <p:spPr>
            <a:xfrm>
              <a:off x="2250051" y="3940511"/>
              <a:ext cx="73912" cy="142900"/>
            </a:xfrm>
            <a:custGeom>
              <a:rect b="b" l="l" r="r" t="t"/>
              <a:pathLst>
                <a:path extrusionOk="0" h="142900" w="73912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13"/>
            <p:cNvSpPr/>
            <p:nvPr/>
          </p:nvSpPr>
          <p:spPr>
            <a:xfrm>
              <a:off x="2326123" y="3751123"/>
              <a:ext cx="169201" cy="272154"/>
            </a:xfrm>
            <a:custGeom>
              <a:rect b="b" l="l" r="r" t="t"/>
              <a:pathLst>
                <a:path extrusionOk="0" h="272154" w="169201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96" name="Google Shape;1396;p13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1397" name="Google Shape;1397;p13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1398" name="Google Shape;1398;p13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rect b="b" l="l" r="r" t="t"/>
                  <a:pathLst>
                    <a:path extrusionOk="0" h="122070" w="343054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9" name="Google Shape;1399;p13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rect b="b" l="l" r="r" t="t"/>
                  <a:pathLst>
                    <a:path extrusionOk="0" h="89916" w="145163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0" name="Google Shape;1400;p13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rect b="b" l="l" r="r" t="t"/>
                  <a:pathLst>
                    <a:path extrusionOk="0" h="198541" w="343006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401" name="Google Shape;1401;p13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1402" name="Google Shape;1402;p13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rect b="b" l="l" r="r" t="t"/>
                    <a:pathLst>
                      <a:path extrusionOk="0" h="56007" w="96807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3" name="Google Shape;1403;p13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rect b="b" l="l" r="r" t="t"/>
                    <a:pathLst>
                      <a:path extrusionOk="0" h="54959" w="94907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04" name="Google Shape;1404;p13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rect b="b" l="l" r="r" t="t"/>
                  <a:pathLst>
                    <a:path extrusionOk="0" h="12299" w="21235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5" name="Google Shape;1405;p13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6" name="Google Shape;1406;p13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rect b="b" l="l" r="r" t="t"/>
                  <a:pathLst>
                    <a:path extrusionOk="0" h="12299" w="21197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7" name="Google Shape;1407;p13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8" name="Google Shape;1408;p13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9" name="Google Shape;1409;p13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rect b="b" l="l" r="r" t="t"/>
                  <a:pathLst>
                    <a:path extrusionOk="0" h="12298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0" name="Google Shape;1410;p13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1" name="Google Shape;1411;p13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2" name="Google Shape;1412;p13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rect b="b" l="l" r="r" t="t"/>
                  <a:pathLst>
                    <a:path extrusionOk="0" h="12298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3" name="Google Shape;1413;p13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rect b="b" l="l" r="r" t="t"/>
                  <a:pathLst>
                    <a:path extrusionOk="0" h="12263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4" name="Google Shape;1414;p13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rect b="b" l="l" r="r" t="t"/>
                  <a:pathLst>
                    <a:path extrusionOk="0" h="12263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5" name="Google Shape;1415;p13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rect b="b" l="l" r="r" t="t"/>
                  <a:pathLst>
                    <a:path extrusionOk="0" h="12263" w="21342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6" name="Google Shape;1416;p13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7" name="Google Shape;1417;p13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rect b="b" l="l" r="r" t="t"/>
                  <a:pathLst>
                    <a:path extrusionOk="0" h="15763" w="27254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8" name="Google Shape;1418;p13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9" name="Google Shape;1419;p13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0" name="Google Shape;1420;p13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rect b="b" l="l" r="r" t="t"/>
                  <a:pathLst>
                    <a:path extrusionOk="0" h="12298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1" name="Google Shape;1421;p13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2" name="Google Shape;1422;p13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rect b="b" l="l" r="r" t="t"/>
                  <a:pathLst>
                    <a:path extrusionOk="0" h="12299" w="21411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3" name="Google Shape;1423;p13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rect b="b" l="l" r="r" t="t"/>
                  <a:pathLst>
                    <a:path extrusionOk="0" h="12299" w="2121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4" name="Google Shape;1424;p13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rect b="b" l="l" r="r" t="t"/>
                  <a:pathLst>
                    <a:path extrusionOk="0" h="12298" w="21235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5" name="Google Shape;1425;p13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rect b="b" l="l" r="r" t="t"/>
                  <a:pathLst>
                    <a:path extrusionOk="0" h="12299" w="20976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6" name="Google Shape;1426;p13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7" name="Google Shape;1427;p13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8" name="Google Shape;1428;p13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rect b="b" l="l" r="r" t="t"/>
                  <a:pathLst>
                    <a:path extrusionOk="0" h="12358" w="2115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9" name="Google Shape;1429;p13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rect b="b" l="l" r="r" t="t"/>
                  <a:pathLst>
                    <a:path extrusionOk="0" h="12263" w="21269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0" name="Google Shape;1430;p13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rect b="b" l="l" r="r" t="t"/>
                  <a:pathLst>
                    <a:path extrusionOk="0" h="15823" w="27256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1" name="Google Shape;1431;p13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rect b="b" l="l" r="r" t="t"/>
                  <a:pathLst>
                    <a:path extrusionOk="0" h="17487" w="33535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2" name="Google Shape;1432;p13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3" name="Google Shape;1433;p13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rect b="b" l="l" r="r" t="t"/>
                  <a:pathLst>
                    <a:path extrusionOk="0" h="12299" w="20746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4" name="Google Shape;1434;p13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5" name="Google Shape;1435;p13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rect b="b" l="l" r="r" t="t"/>
                  <a:pathLst>
                    <a:path extrusionOk="0" h="12299" w="21234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6" name="Google Shape;1436;p13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7" name="Google Shape;1437;p13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8" name="Google Shape;1438;p13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rect b="b" l="l" r="r" t="t"/>
                  <a:pathLst>
                    <a:path extrusionOk="0" h="12298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9" name="Google Shape;1439;p13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rect b="b" l="l" r="r" t="t"/>
                  <a:pathLst>
                    <a:path extrusionOk="0" h="14108" w="24523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0" name="Google Shape;1440;p13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rect b="b" l="l" r="r" t="t"/>
                  <a:pathLst>
                    <a:path extrusionOk="0" h="14108" w="24413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1" name="Google Shape;1441;p13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rect b="b" l="l" r="r" t="t"/>
                  <a:pathLst>
                    <a:path extrusionOk="0" h="41195" w="71148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2" name="Google Shape;1442;p13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rect b="b" l="l" r="r" t="t"/>
                  <a:pathLst>
                    <a:path extrusionOk="0" h="12299" w="2121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3" name="Google Shape;1443;p13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4" name="Google Shape;1444;p13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rect b="b" l="l" r="r" t="t"/>
                  <a:pathLst>
                    <a:path extrusionOk="0" h="12263" w="21424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5" name="Google Shape;1445;p13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6" name="Google Shape;1446;p13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rect b="b" l="l" r="r" t="t"/>
                  <a:pathLst>
                    <a:path extrusionOk="0" h="12299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7" name="Google Shape;1447;p13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rect b="b" l="l" r="r" t="t"/>
                  <a:pathLst>
                    <a:path extrusionOk="0" h="12299" w="20722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8" name="Google Shape;1448;p13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rect b="b" l="l" r="r" t="t"/>
                  <a:pathLst>
                    <a:path extrusionOk="0" h="12299" w="2121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9" name="Google Shape;1449;p13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0" name="Google Shape;1450;p13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rect b="b" l="l" r="r" t="t"/>
                  <a:pathLst>
                    <a:path extrusionOk="0" h="12299" w="21316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1" name="Google Shape;1451;p13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2" name="Google Shape;1452;p13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rect b="b" l="l" r="r" t="t"/>
                  <a:pathLst>
                    <a:path extrusionOk="0" h="12298" w="2121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3" name="Google Shape;1453;p13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4" name="Google Shape;1454;p13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rect b="b" l="l" r="r" t="t"/>
                  <a:pathLst>
                    <a:path extrusionOk="0" h="17728" w="30663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5" name="Google Shape;1455;p13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rect b="b" l="l" r="r" t="t"/>
                  <a:pathLst>
                    <a:path extrusionOk="0" h="12299" w="2140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6" name="Google Shape;1456;p13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rect b="b" l="l" r="r" t="t"/>
                  <a:pathLst>
                    <a:path extrusionOk="0" h="12299" w="2120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7" name="Google Shape;1457;p13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8" name="Google Shape;1458;p13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rect b="b" l="l" r="r" t="t"/>
                  <a:pathLst>
                    <a:path extrusionOk="0" h="12299" w="20781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9" name="Google Shape;1459;p13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0" name="Google Shape;1460;p13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rect b="b" l="l" r="r" t="t"/>
                  <a:pathLst>
                    <a:path extrusionOk="0" h="12299" w="21271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1" name="Google Shape;1461;p13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rect b="b" l="l" r="r" t="t"/>
                  <a:pathLst>
                    <a:path extrusionOk="0" h="12299" w="21364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2" name="Google Shape;1462;p13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rect b="b" l="l" r="r" t="t"/>
                  <a:pathLst>
                    <a:path extrusionOk="0" h="12299" w="21257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3" name="Google Shape;1463;p13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rect b="b" l="l" r="r" t="t"/>
                  <a:pathLst>
                    <a:path extrusionOk="0" h="12299" w="21269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4" name="Google Shape;1464;p13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rect b="b" l="l" r="r" t="t"/>
                  <a:pathLst>
                    <a:path extrusionOk="0" h="12263" w="21257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5" name="Google Shape;1465;p13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rect b="b" l="l" r="r" t="t"/>
                  <a:pathLst>
                    <a:path extrusionOk="0" h="12299" w="21234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6" name="Google Shape;1466;p13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rect b="b" l="l" r="r" t="t"/>
                  <a:pathLst>
                    <a:path extrusionOk="0" h="21252" w="36743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7" name="Google Shape;1467;p13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rect b="b" l="l" r="r" t="t"/>
                  <a:pathLst>
                    <a:path extrusionOk="0" h="14204" w="24428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68" name="Google Shape;1468;p13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1469" name="Google Shape;1469;p13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1470" name="Google Shape;1470;p13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rect b="b" l="l" r="r" t="t"/>
                    <a:pathLst>
                      <a:path extrusionOk="0" h="280361" w="20739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1" name="Google Shape;1471;p13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rect b="b" l="l" r="r" t="t"/>
                    <a:pathLst>
                      <a:path extrusionOk="0" h="127104" w="205775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2" name="Google Shape;1472;p13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rect b="b" l="l" r="r" t="t"/>
                    <a:pathLst>
                      <a:path extrusionOk="0" h="278140" w="200455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3" name="Google Shape;1473;p13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rect b="b" l="l" r="r" t="t"/>
                    <a:pathLst>
                      <a:path extrusionOk="0" h="278140" w="200455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4" name="Google Shape;1474;p13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rect b="b" l="l" r="r" t="t"/>
                    <a:pathLst>
                      <a:path extrusionOk="0" h="121824" w="200455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75" name="Google Shape;1475;p13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rect b="b" l="l" r="r" t="t"/>
                  <a:pathLst>
                    <a:path extrusionOk="0" h="144970" w="2375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6" name="Google Shape;1476;p13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rect b="b" l="l" r="r" t="t"/>
                  <a:pathLst>
                    <a:path extrusionOk="0" h="249936" w="18649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7" name="Google Shape;1477;p13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rect b="b" l="l" r="r" t="t"/>
                  <a:pathLst>
                    <a:path extrusionOk="0" h="110490" w="188865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478" name="Google Shape;1478;p13"/>
            <p:cNvSpPr/>
            <p:nvPr/>
          </p:nvSpPr>
          <p:spPr>
            <a:xfrm>
              <a:off x="2270876" y="3943763"/>
              <a:ext cx="260754" cy="432930"/>
            </a:xfrm>
            <a:custGeom>
              <a:rect b="b" l="l" r="r" t="t"/>
              <a:pathLst>
                <a:path extrusionOk="0" h="432930" w="260754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2458935" y="4016678"/>
              <a:ext cx="330765" cy="258321"/>
            </a:xfrm>
            <a:custGeom>
              <a:rect b="b" l="l" r="r" t="t"/>
              <a:pathLst>
                <a:path extrusionOk="0" h="258321" w="330765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2447141" y="4011203"/>
              <a:ext cx="100743" cy="148055"/>
            </a:xfrm>
            <a:custGeom>
              <a:rect b="b" l="l" r="r" t="t"/>
              <a:pathLst>
                <a:path extrusionOk="0" h="148055" w="100743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2331622" y="3739152"/>
              <a:ext cx="164429" cy="181621"/>
            </a:xfrm>
            <a:custGeom>
              <a:rect b="b" l="l" r="r" t="t"/>
              <a:pathLst>
                <a:path extrusionOk="0" h="181621" w="164429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2515394" y="4404988"/>
              <a:ext cx="145638" cy="201549"/>
            </a:xfrm>
            <a:custGeom>
              <a:rect b="b" l="l" r="r" t="t"/>
              <a:pathLst>
                <a:path extrusionOk="0" h="201549" w="145638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2565555" y="4383081"/>
              <a:ext cx="95477" cy="55816"/>
            </a:xfrm>
            <a:custGeom>
              <a:rect b="b" l="l" r="r" t="t"/>
              <a:pathLst>
                <a:path extrusionOk="0" h="55816" w="95477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4383145" y="3435820"/>
              <a:ext cx="77712" cy="44958"/>
            </a:xfrm>
            <a:custGeom>
              <a:rect b="b" l="l" r="r" t="t"/>
              <a:pathLst>
                <a:path extrusionOk="0" h="44958" w="77712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13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rect b="b" l="l" r="r" t="t"/>
              <a:pathLst>
                <a:path extrusionOk="0" h="1039558" w="1795739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13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13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13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13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13"/>
            <p:cNvSpPr/>
            <p:nvPr/>
          </p:nvSpPr>
          <p:spPr>
            <a:xfrm>
              <a:off x="6351541" y="3874743"/>
              <a:ext cx="217302" cy="317702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13"/>
            <p:cNvSpPr/>
            <p:nvPr/>
          </p:nvSpPr>
          <p:spPr>
            <a:xfrm>
              <a:off x="6368017" y="3871983"/>
              <a:ext cx="104086" cy="12826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13"/>
            <p:cNvSpPr/>
            <p:nvPr/>
          </p:nvSpPr>
          <p:spPr>
            <a:xfrm>
              <a:off x="6388363" y="4011215"/>
              <a:ext cx="128390" cy="143694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13"/>
            <p:cNvSpPr/>
            <p:nvPr/>
          </p:nvSpPr>
          <p:spPr>
            <a:xfrm>
              <a:off x="6169126" y="4068541"/>
              <a:ext cx="242294" cy="344916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13"/>
            <p:cNvSpPr/>
            <p:nvPr/>
          </p:nvSpPr>
          <p:spPr>
            <a:xfrm>
              <a:off x="6350989" y="4058254"/>
              <a:ext cx="187162" cy="246878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13"/>
            <p:cNvSpPr/>
            <p:nvPr/>
          </p:nvSpPr>
          <p:spPr>
            <a:xfrm>
              <a:off x="6384325" y="3881810"/>
              <a:ext cx="137686" cy="169616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13"/>
            <p:cNvSpPr/>
            <p:nvPr/>
          </p:nvSpPr>
          <p:spPr>
            <a:xfrm>
              <a:off x="6389913" y="3881145"/>
              <a:ext cx="138230" cy="130098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13"/>
            <p:cNvSpPr/>
            <p:nvPr/>
          </p:nvSpPr>
          <p:spPr>
            <a:xfrm>
              <a:off x="6223986" y="4735273"/>
              <a:ext cx="108702" cy="82916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13"/>
            <p:cNvSpPr/>
            <p:nvPr/>
          </p:nvSpPr>
          <p:spPr>
            <a:xfrm>
              <a:off x="6224466" y="4761723"/>
              <a:ext cx="108209" cy="56495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13"/>
            <p:cNvSpPr/>
            <p:nvPr/>
          </p:nvSpPr>
          <p:spPr>
            <a:xfrm>
              <a:off x="6169601" y="4699543"/>
              <a:ext cx="99502" cy="77082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13"/>
            <p:cNvSpPr/>
            <p:nvPr/>
          </p:nvSpPr>
          <p:spPr>
            <a:xfrm>
              <a:off x="6170058" y="4724979"/>
              <a:ext cx="99108" cy="51736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13"/>
            <p:cNvSpPr/>
            <p:nvPr/>
          </p:nvSpPr>
          <p:spPr>
            <a:xfrm>
              <a:off x="6206498" y="4301929"/>
              <a:ext cx="236938" cy="408660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13"/>
            <p:cNvSpPr/>
            <p:nvPr/>
          </p:nvSpPr>
          <p:spPr>
            <a:xfrm>
              <a:off x="6271102" y="4302737"/>
              <a:ext cx="235887" cy="442489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13"/>
            <p:cNvSpPr/>
            <p:nvPr/>
          </p:nvSpPr>
          <p:spPr>
            <a:xfrm>
              <a:off x="6183254" y="4274877"/>
              <a:ext cx="352749" cy="324700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13"/>
            <p:cNvSpPr/>
            <p:nvPr/>
          </p:nvSpPr>
          <p:spPr>
            <a:xfrm>
              <a:off x="6466820" y="4083042"/>
              <a:ext cx="122590" cy="429780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13"/>
            <p:cNvSpPr/>
            <p:nvPr/>
          </p:nvSpPr>
          <p:spPr>
            <a:xfrm>
              <a:off x="6490841" y="4077626"/>
              <a:ext cx="74124" cy="94270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13"/>
            <p:cNvSpPr/>
            <p:nvPr/>
          </p:nvSpPr>
          <p:spPr>
            <a:xfrm>
              <a:off x="6345497" y="4058119"/>
              <a:ext cx="63405" cy="66570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07" name="Google Shape;1507;p13"/>
            <p:cNvGrpSpPr/>
            <p:nvPr/>
          </p:nvGrpSpPr>
          <p:grpSpPr>
            <a:xfrm>
              <a:off x="6161836" y="4215479"/>
              <a:ext cx="350681" cy="265782"/>
              <a:chOff x="6621095" y="1452181"/>
              <a:chExt cx="330893" cy="250785"/>
            </a:xfrm>
          </p:grpSpPr>
          <p:sp>
            <p:nvSpPr>
              <p:cNvPr id="1508" name="Google Shape;1508;p1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1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1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1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1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10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Image Registry</a:t>
            </a:r>
            <a:endParaRPr/>
          </a:p>
        </p:txBody>
      </p:sp>
      <p:sp>
        <p:nvSpPr>
          <p:cNvPr id="1518" name="Google Shape;1518;p1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19" name="Google Shape;1519;p10"/>
          <p:cNvGrpSpPr/>
          <p:nvPr/>
        </p:nvGrpSpPr>
        <p:grpSpPr>
          <a:xfrm>
            <a:off x="6457357" y="1593203"/>
            <a:ext cx="2191662" cy="3277846"/>
            <a:chOff x="6492887" y="4126007"/>
            <a:chExt cx="271993" cy="422295"/>
          </a:xfrm>
        </p:grpSpPr>
        <p:sp>
          <p:nvSpPr>
            <p:cNvPr id="1520" name="Google Shape;1520;p10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10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10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10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10"/>
            <p:cNvSpPr/>
            <p:nvPr/>
          </p:nvSpPr>
          <p:spPr>
            <a:xfrm>
              <a:off x="6631565" y="4127172"/>
              <a:ext cx="91680" cy="134039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10"/>
            <p:cNvSpPr/>
            <p:nvPr/>
          </p:nvSpPr>
          <p:spPr>
            <a:xfrm>
              <a:off x="6638516" y="4126007"/>
              <a:ext cx="43914" cy="5411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10"/>
            <p:cNvSpPr/>
            <p:nvPr/>
          </p:nvSpPr>
          <p:spPr>
            <a:xfrm>
              <a:off x="6647100" y="4184749"/>
              <a:ext cx="54168" cy="60624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10"/>
            <p:cNvSpPr/>
            <p:nvPr/>
          </p:nvSpPr>
          <p:spPr>
            <a:xfrm>
              <a:off x="6554604" y="4208935"/>
              <a:ext cx="102224" cy="145520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10"/>
            <p:cNvSpPr/>
            <p:nvPr/>
          </p:nvSpPr>
          <p:spPr>
            <a:xfrm>
              <a:off x="6631332" y="4204595"/>
              <a:ext cx="78964" cy="104158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10"/>
            <p:cNvSpPr/>
            <p:nvPr/>
          </p:nvSpPr>
          <p:spPr>
            <a:xfrm>
              <a:off x="6645396" y="4130153"/>
              <a:ext cx="58090" cy="71561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10"/>
            <p:cNvSpPr/>
            <p:nvPr/>
          </p:nvSpPr>
          <p:spPr>
            <a:xfrm>
              <a:off x="6647754" y="4129873"/>
              <a:ext cx="58319" cy="54888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10"/>
            <p:cNvSpPr/>
            <p:nvPr/>
          </p:nvSpPr>
          <p:spPr>
            <a:xfrm>
              <a:off x="6577749" y="4490229"/>
              <a:ext cx="45861" cy="34982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10"/>
            <p:cNvSpPr/>
            <p:nvPr/>
          </p:nvSpPr>
          <p:spPr>
            <a:xfrm>
              <a:off x="6577951" y="4501389"/>
              <a:ext cx="45653" cy="23835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10"/>
            <p:cNvSpPr/>
            <p:nvPr/>
          </p:nvSpPr>
          <p:spPr>
            <a:xfrm>
              <a:off x="6554804" y="4475155"/>
              <a:ext cx="41980" cy="32521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10"/>
            <p:cNvSpPr/>
            <p:nvPr/>
          </p:nvSpPr>
          <p:spPr>
            <a:xfrm>
              <a:off x="6554997" y="4485886"/>
              <a:ext cx="41814" cy="21828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10"/>
            <p:cNvSpPr/>
            <p:nvPr/>
          </p:nvSpPr>
          <p:spPr>
            <a:xfrm>
              <a:off x="6570371" y="4307401"/>
              <a:ext cx="99964" cy="172414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10"/>
            <p:cNvSpPr/>
            <p:nvPr/>
          </p:nvSpPr>
          <p:spPr>
            <a:xfrm>
              <a:off x="6597627" y="4307742"/>
              <a:ext cx="99521" cy="186686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10"/>
            <p:cNvSpPr/>
            <p:nvPr/>
          </p:nvSpPr>
          <p:spPr>
            <a:xfrm>
              <a:off x="6560564" y="4295988"/>
              <a:ext cx="148825" cy="136991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10"/>
            <p:cNvSpPr/>
            <p:nvPr/>
          </p:nvSpPr>
          <p:spPr>
            <a:xfrm>
              <a:off x="6680201" y="4215053"/>
              <a:ext cx="51721" cy="181324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10"/>
            <p:cNvSpPr/>
            <p:nvPr/>
          </p:nvSpPr>
          <p:spPr>
            <a:xfrm>
              <a:off x="6690335" y="4212768"/>
              <a:ext cx="31273" cy="3977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10"/>
            <p:cNvSpPr/>
            <p:nvPr/>
          </p:nvSpPr>
          <p:spPr>
            <a:xfrm>
              <a:off x="6629015" y="4204538"/>
              <a:ext cx="26751" cy="28086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41" name="Google Shape;1541;p10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3" cy="250785"/>
            </a:xfrm>
          </p:grpSpPr>
          <p:sp>
            <p:nvSpPr>
              <p:cNvPr id="1542" name="Google Shape;1542;p10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10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10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10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10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Graphical user interface, text, application, Teams&#10;&#10;Description automatically generated" id="1547" name="Google Shape;154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101" y="1489139"/>
            <a:ext cx="5920398" cy="262502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5"/>
          <p:cNvSpPr txBox="1"/>
          <p:nvPr/>
        </p:nvSpPr>
        <p:spPr>
          <a:xfrm>
            <a:off x="-2027582" y="2303148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3" name="Google Shape;1553;p15"/>
          <p:cNvGrpSpPr/>
          <p:nvPr/>
        </p:nvGrpSpPr>
        <p:grpSpPr>
          <a:xfrm>
            <a:off x="4924457" y="805629"/>
            <a:ext cx="3356124" cy="3829046"/>
            <a:chOff x="2602525" y="317054"/>
            <a:chExt cx="4174283" cy="4762495"/>
          </a:xfrm>
        </p:grpSpPr>
        <p:sp>
          <p:nvSpPr>
            <p:cNvPr id="1554" name="Google Shape;1554;p15"/>
            <p:cNvSpPr/>
            <p:nvPr/>
          </p:nvSpPr>
          <p:spPr>
            <a:xfrm>
              <a:off x="3677747" y="776267"/>
              <a:ext cx="2670951" cy="3350306"/>
            </a:xfrm>
            <a:custGeom>
              <a:rect b="b" l="l" r="r" t="t"/>
              <a:pathLst>
                <a:path extrusionOk="0" h="3350306" w="2670951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15"/>
            <p:cNvSpPr/>
            <p:nvPr/>
          </p:nvSpPr>
          <p:spPr>
            <a:xfrm>
              <a:off x="3662233" y="794118"/>
              <a:ext cx="2655076" cy="3335369"/>
            </a:xfrm>
            <a:custGeom>
              <a:rect b="b" l="l" r="r" t="t"/>
              <a:pathLst>
                <a:path extrusionOk="0" h="3335369" w="2655076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15"/>
            <p:cNvSpPr/>
            <p:nvPr/>
          </p:nvSpPr>
          <p:spPr>
            <a:xfrm>
              <a:off x="3763407" y="1012375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15"/>
            <p:cNvSpPr/>
            <p:nvPr/>
          </p:nvSpPr>
          <p:spPr>
            <a:xfrm>
              <a:off x="3763407" y="1170775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15"/>
            <p:cNvSpPr/>
            <p:nvPr/>
          </p:nvSpPr>
          <p:spPr>
            <a:xfrm>
              <a:off x="3763407" y="1252119"/>
              <a:ext cx="1319638" cy="808005"/>
            </a:xfrm>
            <a:custGeom>
              <a:rect b="b" l="l" r="r" t="t"/>
              <a:pathLst>
                <a:path extrusionOk="0" h="808005" w="1319638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15"/>
            <p:cNvSpPr/>
            <p:nvPr/>
          </p:nvSpPr>
          <p:spPr>
            <a:xfrm>
              <a:off x="3763407" y="1333558"/>
              <a:ext cx="1235786" cy="759428"/>
            </a:xfrm>
            <a:custGeom>
              <a:rect b="b" l="l" r="r" t="t"/>
              <a:pathLst>
                <a:path extrusionOk="0" h="759428" w="1235786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15"/>
            <p:cNvSpPr/>
            <p:nvPr/>
          </p:nvSpPr>
          <p:spPr>
            <a:xfrm>
              <a:off x="5632982" y="2768594"/>
              <a:ext cx="578775" cy="425291"/>
            </a:xfrm>
            <a:custGeom>
              <a:rect b="b" l="l" r="r" t="t"/>
              <a:pathLst>
                <a:path extrusionOk="0" h="425291" w="578775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15"/>
            <p:cNvSpPr/>
            <p:nvPr/>
          </p:nvSpPr>
          <p:spPr>
            <a:xfrm>
              <a:off x="5632982" y="2926995"/>
              <a:ext cx="548794" cy="362521"/>
            </a:xfrm>
            <a:custGeom>
              <a:rect b="b" l="l" r="r" t="t"/>
              <a:pathLst>
                <a:path extrusionOk="0" h="362521" w="548794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15"/>
            <p:cNvSpPr/>
            <p:nvPr/>
          </p:nvSpPr>
          <p:spPr>
            <a:xfrm>
              <a:off x="5632982" y="3008338"/>
              <a:ext cx="484930" cy="325659"/>
            </a:xfrm>
            <a:custGeom>
              <a:rect b="b" l="l" r="r" t="t"/>
              <a:pathLst>
                <a:path extrusionOk="0" h="325659" w="48493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15"/>
            <p:cNvSpPr/>
            <p:nvPr/>
          </p:nvSpPr>
          <p:spPr>
            <a:xfrm>
              <a:off x="5632982" y="3089777"/>
              <a:ext cx="454092" cy="307752"/>
            </a:xfrm>
            <a:custGeom>
              <a:rect b="b" l="l" r="r" t="t"/>
              <a:pathLst>
                <a:path extrusionOk="0" h="307752" w="454092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15"/>
            <p:cNvSpPr/>
            <p:nvPr/>
          </p:nvSpPr>
          <p:spPr>
            <a:xfrm>
              <a:off x="3763407" y="1505008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15"/>
            <p:cNvSpPr/>
            <p:nvPr/>
          </p:nvSpPr>
          <p:spPr>
            <a:xfrm>
              <a:off x="3763407" y="1663408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15"/>
            <p:cNvSpPr/>
            <p:nvPr/>
          </p:nvSpPr>
          <p:spPr>
            <a:xfrm>
              <a:off x="3763407" y="1744847"/>
              <a:ext cx="1319638" cy="807910"/>
            </a:xfrm>
            <a:custGeom>
              <a:rect b="b" l="l" r="r" t="t"/>
              <a:pathLst>
                <a:path extrusionOk="0" h="807910" w="1319638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15"/>
            <p:cNvSpPr/>
            <p:nvPr/>
          </p:nvSpPr>
          <p:spPr>
            <a:xfrm>
              <a:off x="3763407" y="1826191"/>
              <a:ext cx="1235786" cy="759523"/>
            </a:xfrm>
            <a:custGeom>
              <a:rect b="b" l="l" r="r" t="t"/>
              <a:pathLst>
                <a:path extrusionOk="0" h="759523" w="1235786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15"/>
            <p:cNvSpPr/>
            <p:nvPr/>
          </p:nvSpPr>
          <p:spPr>
            <a:xfrm>
              <a:off x="3763407" y="1997641"/>
              <a:ext cx="1575095" cy="1001077"/>
            </a:xfrm>
            <a:custGeom>
              <a:rect b="b" l="l" r="r" t="t"/>
              <a:pathLst>
                <a:path extrusionOk="0" h="1001077" w="1575095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15"/>
            <p:cNvSpPr/>
            <p:nvPr/>
          </p:nvSpPr>
          <p:spPr>
            <a:xfrm>
              <a:off x="3763407" y="2156137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15"/>
            <p:cNvSpPr/>
            <p:nvPr/>
          </p:nvSpPr>
          <p:spPr>
            <a:xfrm>
              <a:off x="3763407" y="2237480"/>
              <a:ext cx="1319638" cy="808005"/>
            </a:xfrm>
            <a:custGeom>
              <a:rect b="b" l="l" r="r" t="t"/>
              <a:pathLst>
                <a:path extrusionOk="0" h="808005" w="1319638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15"/>
            <p:cNvSpPr/>
            <p:nvPr/>
          </p:nvSpPr>
          <p:spPr>
            <a:xfrm>
              <a:off x="3763407" y="2318824"/>
              <a:ext cx="1235786" cy="759523"/>
            </a:xfrm>
            <a:custGeom>
              <a:rect b="b" l="l" r="r" t="t"/>
              <a:pathLst>
                <a:path extrusionOk="0" h="759523" w="1235786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15"/>
            <p:cNvSpPr/>
            <p:nvPr/>
          </p:nvSpPr>
          <p:spPr>
            <a:xfrm>
              <a:off x="3763407" y="2490369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15"/>
            <p:cNvSpPr/>
            <p:nvPr/>
          </p:nvSpPr>
          <p:spPr>
            <a:xfrm>
              <a:off x="3763407" y="2648770"/>
              <a:ext cx="1493528" cy="887920"/>
            </a:xfrm>
            <a:custGeom>
              <a:rect b="b" l="l" r="r" t="t"/>
              <a:pathLst>
                <a:path extrusionOk="0" h="887920" w="1493528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15"/>
            <p:cNvSpPr/>
            <p:nvPr/>
          </p:nvSpPr>
          <p:spPr>
            <a:xfrm>
              <a:off x="5633267" y="2100963"/>
              <a:ext cx="578489" cy="901329"/>
            </a:xfrm>
            <a:custGeom>
              <a:rect b="b" l="l" r="r" t="t"/>
              <a:pathLst>
                <a:path extrusionOk="0" h="901329" w="578489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15"/>
            <p:cNvSpPr/>
            <p:nvPr/>
          </p:nvSpPr>
          <p:spPr>
            <a:xfrm>
              <a:off x="3680697" y="317054"/>
              <a:ext cx="2667830" cy="1909376"/>
            </a:xfrm>
            <a:custGeom>
              <a:rect b="b" l="l" r="r" t="t"/>
              <a:pathLst>
                <a:path extrusionOk="0" h="1909376" w="266783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15"/>
            <p:cNvSpPr/>
            <p:nvPr/>
          </p:nvSpPr>
          <p:spPr>
            <a:xfrm>
              <a:off x="3662233" y="334831"/>
              <a:ext cx="2655171" cy="1893451"/>
            </a:xfrm>
            <a:custGeom>
              <a:rect b="b" l="l" r="r" t="t"/>
              <a:pathLst>
                <a:path extrusionOk="0" h="1893451" w="2655171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15"/>
            <p:cNvSpPr/>
            <p:nvPr/>
          </p:nvSpPr>
          <p:spPr>
            <a:xfrm>
              <a:off x="3763692" y="506668"/>
              <a:ext cx="2448064" cy="1546988"/>
            </a:xfrm>
            <a:custGeom>
              <a:rect b="b" l="l" r="r" t="t"/>
              <a:pathLst>
                <a:path extrusionOk="0" h="1546988" w="2448064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15"/>
            <p:cNvSpPr/>
            <p:nvPr/>
          </p:nvSpPr>
          <p:spPr>
            <a:xfrm>
              <a:off x="6042246" y="1815046"/>
              <a:ext cx="173984" cy="241344"/>
            </a:xfrm>
            <a:custGeom>
              <a:rect b="b" l="l" r="r" t="t"/>
              <a:pathLst>
                <a:path extrusionOk="0" h="241344" w="173984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15"/>
            <p:cNvSpPr/>
            <p:nvPr/>
          </p:nvSpPr>
          <p:spPr>
            <a:xfrm>
              <a:off x="3824606" y="578160"/>
              <a:ext cx="40165" cy="72472"/>
            </a:xfrm>
            <a:custGeom>
              <a:rect b="b" l="l" r="r" t="t"/>
              <a:pathLst>
                <a:path extrusionOk="0" h="72472" w="40165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15"/>
            <p:cNvSpPr/>
            <p:nvPr/>
          </p:nvSpPr>
          <p:spPr>
            <a:xfrm>
              <a:off x="3871213" y="621212"/>
              <a:ext cx="35348" cy="54941"/>
            </a:xfrm>
            <a:custGeom>
              <a:rect b="b" l="l" r="r" t="t"/>
              <a:pathLst>
                <a:path extrusionOk="0" h="54941" w="35348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15"/>
            <p:cNvSpPr/>
            <p:nvPr/>
          </p:nvSpPr>
          <p:spPr>
            <a:xfrm>
              <a:off x="3913502" y="644554"/>
              <a:ext cx="33883" cy="60925"/>
            </a:xfrm>
            <a:custGeom>
              <a:rect b="b" l="l" r="r" t="t"/>
              <a:pathLst>
                <a:path extrusionOk="0" h="60925" w="33883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15"/>
            <p:cNvSpPr/>
            <p:nvPr/>
          </p:nvSpPr>
          <p:spPr>
            <a:xfrm>
              <a:off x="3956522" y="663093"/>
              <a:ext cx="19892" cy="51720"/>
            </a:xfrm>
            <a:custGeom>
              <a:rect b="b" l="l" r="r" t="t"/>
              <a:pathLst>
                <a:path extrusionOk="0" h="51720" w="19892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15"/>
            <p:cNvSpPr/>
            <p:nvPr/>
          </p:nvSpPr>
          <p:spPr>
            <a:xfrm>
              <a:off x="3980286" y="683824"/>
              <a:ext cx="34675" cy="54516"/>
            </a:xfrm>
            <a:custGeom>
              <a:rect b="b" l="l" r="r" t="t"/>
              <a:pathLst>
                <a:path extrusionOk="0" h="54516" w="34675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15"/>
            <p:cNvSpPr/>
            <p:nvPr/>
          </p:nvSpPr>
          <p:spPr>
            <a:xfrm>
              <a:off x="4022575" y="681666"/>
              <a:ext cx="32718" cy="85915"/>
            </a:xfrm>
            <a:custGeom>
              <a:rect b="b" l="l" r="r" t="t"/>
              <a:pathLst>
                <a:path extrusionOk="0" h="85915" w="32718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15"/>
            <p:cNvSpPr/>
            <p:nvPr/>
          </p:nvSpPr>
          <p:spPr>
            <a:xfrm>
              <a:off x="4065860" y="766513"/>
              <a:ext cx="8800" cy="10615"/>
            </a:xfrm>
            <a:custGeom>
              <a:rect b="b" l="l" r="r" t="t"/>
              <a:pathLst>
                <a:path extrusionOk="0" h="10615" w="880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15"/>
            <p:cNvSpPr/>
            <p:nvPr/>
          </p:nvSpPr>
          <p:spPr>
            <a:xfrm>
              <a:off x="4086317" y="778377"/>
              <a:ext cx="8807" cy="10445"/>
            </a:xfrm>
            <a:custGeom>
              <a:rect b="b" l="l" r="r" t="t"/>
              <a:pathLst>
                <a:path extrusionOk="0" h="10445" w="8807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15"/>
            <p:cNvSpPr/>
            <p:nvPr/>
          </p:nvSpPr>
          <p:spPr>
            <a:xfrm>
              <a:off x="4106781" y="790188"/>
              <a:ext cx="8804" cy="10445"/>
            </a:xfrm>
            <a:custGeom>
              <a:rect b="b" l="l" r="r" t="t"/>
              <a:pathLst>
                <a:path extrusionOk="0" h="10445" w="8804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15"/>
            <p:cNvSpPr/>
            <p:nvPr/>
          </p:nvSpPr>
          <p:spPr>
            <a:xfrm>
              <a:off x="6091738" y="1886219"/>
              <a:ext cx="73770" cy="113063"/>
            </a:xfrm>
            <a:custGeom>
              <a:rect b="b" l="l" r="r" t="t"/>
              <a:pathLst>
                <a:path extrusionOk="0" h="113063" w="7377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15"/>
            <p:cNvSpPr/>
            <p:nvPr/>
          </p:nvSpPr>
          <p:spPr>
            <a:xfrm>
              <a:off x="5099606" y="2084115"/>
              <a:ext cx="833576" cy="1053763"/>
            </a:xfrm>
            <a:custGeom>
              <a:rect b="b" l="l" r="r" t="t"/>
              <a:pathLst>
                <a:path extrusionOk="0" h="1053763" w="833576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15"/>
            <p:cNvSpPr/>
            <p:nvPr/>
          </p:nvSpPr>
          <p:spPr>
            <a:xfrm>
              <a:off x="4974070" y="2163744"/>
              <a:ext cx="820424" cy="1006964"/>
            </a:xfrm>
            <a:custGeom>
              <a:rect b="b" l="l" r="r" t="t"/>
              <a:pathLst>
                <a:path extrusionOk="0" h="1006964" w="820424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15"/>
            <p:cNvSpPr/>
            <p:nvPr/>
          </p:nvSpPr>
          <p:spPr>
            <a:xfrm>
              <a:off x="5034477" y="2242227"/>
              <a:ext cx="618491" cy="852150"/>
            </a:xfrm>
            <a:custGeom>
              <a:rect b="b" l="l" r="r" t="t"/>
              <a:pathLst>
                <a:path extrusionOk="0" h="852150" w="618491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15"/>
            <p:cNvSpPr/>
            <p:nvPr/>
          </p:nvSpPr>
          <p:spPr>
            <a:xfrm>
              <a:off x="5108865" y="2242623"/>
              <a:ext cx="621582" cy="807149"/>
            </a:xfrm>
            <a:custGeom>
              <a:rect b="b" l="l" r="r" t="t"/>
              <a:pathLst>
                <a:path extrusionOk="0" h="807149" w="621582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15"/>
            <p:cNvSpPr/>
            <p:nvPr/>
          </p:nvSpPr>
          <p:spPr>
            <a:xfrm>
              <a:off x="5831808" y="2838412"/>
              <a:ext cx="311135" cy="259746"/>
            </a:xfrm>
            <a:custGeom>
              <a:rect b="b" l="l" r="r" t="t"/>
              <a:pathLst>
                <a:path extrusionOk="0" h="259746" w="311135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15"/>
            <p:cNvSpPr/>
            <p:nvPr/>
          </p:nvSpPr>
          <p:spPr>
            <a:xfrm>
              <a:off x="5831808" y="2798312"/>
              <a:ext cx="380520" cy="219646"/>
            </a:xfrm>
            <a:custGeom>
              <a:rect b="b" l="l" r="r" t="t"/>
              <a:pathLst>
                <a:path extrusionOk="0" h="219646" w="38052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p15"/>
            <p:cNvSpPr/>
            <p:nvPr/>
          </p:nvSpPr>
          <p:spPr>
            <a:xfrm>
              <a:off x="6056214" y="2910510"/>
              <a:ext cx="696628" cy="514166"/>
            </a:xfrm>
            <a:custGeom>
              <a:rect b="b" l="l" r="r" t="t"/>
              <a:pathLst>
                <a:path extrusionOk="0" h="514166" w="696628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15"/>
            <p:cNvSpPr/>
            <p:nvPr/>
          </p:nvSpPr>
          <p:spPr>
            <a:xfrm>
              <a:off x="6620145" y="3238764"/>
              <a:ext cx="156663" cy="192193"/>
            </a:xfrm>
            <a:custGeom>
              <a:rect b="b" l="l" r="r" t="t"/>
              <a:pathLst>
                <a:path extrusionOk="0" h="192193" w="15666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15"/>
            <p:cNvSpPr/>
            <p:nvPr/>
          </p:nvSpPr>
          <p:spPr>
            <a:xfrm>
              <a:off x="6620145" y="3238764"/>
              <a:ext cx="156663" cy="192193"/>
            </a:xfrm>
            <a:custGeom>
              <a:rect b="b" l="l" r="r" t="t"/>
              <a:pathLst>
                <a:path extrusionOk="0" h="192193" w="15666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15"/>
            <p:cNvSpPr/>
            <p:nvPr/>
          </p:nvSpPr>
          <p:spPr>
            <a:xfrm>
              <a:off x="3797207" y="2991392"/>
              <a:ext cx="2353338" cy="1403876"/>
            </a:xfrm>
            <a:custGeom>
              <a:rect b="b" l="l" r="r" t="t"/>
              <a:pathLst>
                <a:path extrusionOk="0" h="1403876" w="2353338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15"/>
            <p:cNvSpPr/>
            <p:nvPr/>
          </p:nvSpPr>
          <p:spPr>
            <a:xfrm>
              <a:off x="2602525" y="4569200"/>
              <a:ext cx="891148" cy="510349"/>
            </a:xfrm>
            <a:custGeom>
              <a:rect b="b" l="l" r="r" t="t"/>
              <a:pathLst>
                <a:path extrusionOk="0" h="510349" w="891148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15"/>
            <p:cNvSpPr/>
            <p:nvPr/>
          </p:nvSpPr>
          <p:spPr>
            <a:xfrm>
              <a:off x="2671243" y="4325932"/>
              <a:ext cx="591243" cy="341661"/>
            </a:xfrm>
            <a:custGeom>
              <a:rect b="b" l="l" r="r" t="t"/>
              <a:pathLst>
                <a:path extrusionOk="0" h="341661" w="591243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15"/>
            <p:cNvSpPr/>
            <p:nvPr/>
          </p:nvSpPr>
          <p:spPr>
            <a:xfrm>
              <a:off x="2671243" y="4496715"/>
              <a:ext cx="295621" cy="512444"/>
            </a:xfrm>
            <a:custGeom>
              <a:rect b="b" l="l" r="r" t="t"/>
              <a:pathLst>
                <a:path extrusionOk="0" h="512444" w="295621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15"/>
            <p:cNvSpPr/>
            <p:nvPr/>
          </p:nvSpPr>
          <p:spPr>
            <a:xfrm>
              <a:off x="2966865" y="4496715"/>
              <a:ext cx="295621" cy="512444"/>
            </a:xfrm>
            <a:custGeom>
              <a:rect b="b" l="l" r="r" t="t"/>
              <a:pathLst>
                <a:path extrusionOk="0" h="512444" w="295621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15"/>
            <p:cNvSpPr/>
            <p:nvPr/>
          </p:nvSpPr>
          <p:spPr>
            <a:xfrm>
              <a:off x="3352925" y="4700698"/>
              <a:ext cx="220640" cy="124389"/>
            </a:xfrm>
            <a:custGeom>
              <a:rect b="b" l="l" r="r" t="t"/>
              <a:pathLst>
                <a:path extrusionOk="0" h="124389" w="22064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15"/>
            <p:cNvSpPr/>
            <p:nvPr/>
          </p:nvSpPr>
          <p:spPr>
            <a:xfrm>
              <a:off x="3356617" y="4721600"/>
              <a:ext cx="217074" cy="103773"/>
            </a:xfrm>
            <a:custGeom>
              <a:rect b="b" l="l" r="r" t="t"/>
              <a:pathLst>
                <a:path extrusionOk="0" h="103773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15"/>
            <p:cNvSpPr/>
            <p:nvPr/>
          </p:nvSpPr>
          <p:spPr>
            <a:xfrm>
              <a:off x="3173533" y="4605067"/>
              <a:ext cx="220687" cy="124551"/>
            </a:xfrm>
            <a:custGeom>
              <a:rect b="b" l="l" r="r" t="t"/>
              <a:pathLst>
                <a:path extrusionOk="0" h="124551" w="220687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15"/>
            <p:cNvSpPr/>
            <p:nvPr/>
          </p:nvSpPr>
          <p:spPr>
            <a:xfrm>
              <a:off x="3177588" y="4625969"/>
              <a:ext cx="217074" cy="103649"/>
            </a:xfrm>
            <a:custGeom>
              <a:rect b="b" l="l" r="r" t="t"/>
              <a:pathLst>
                <a:path extrusionOk="0" h="103649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15"/>
            <p:cNvSpPr/>
            <p:nvPr/>
          </p:nvSpPr>
          <p:spPr>
            <a:xfrm>
              <a:off x="2766014" y="4132721"/>
              <a:ext cx="711887" cy="612953"/>
            </a:xfrm>
            <a:custGeom>
              <a:rect b="b" l="l" r="r" t="t"/>
              <a:pathLst>
                <a:path extrusionOk="0" h="612953" w="711887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15"/>
            <p:cNvSpPr/>
            <p:nvPr/>
          </p:nvSpPr>
          <p:spPr>
            <a:xfrm>
              <a:off x="2706078" y="4012750"/>
              <a:ext cx="153426" cy="268033"/>
            </a:xfrm>
            <a:custGeom>
              <a:rect b="b" l="l" r="r" t="t"/>
              <a:pathLst>
                <a:path extrusionOk="0" h="268033" w="153426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15"/>
            <p:cNvSpPr/>
            <p:nvPr/>
          </p:nvSpPr>
          <p:spPr>
            <a:xfrm>
              <a:off x="2694181" y="3854621"/>
              <a:ext cx="102411" cy="197244"/>
            </a:xfrm>
            <a:custGeom>
              <a:rect b="b" l="l" r="r" t="t"/>
              <a:pathLst>
                <a:path extrusionOk="0" h="197244" w="102411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15"/>
            <p:cNvSpPr/>
            <p:nvPr/>
          </p:nvSpPr>
          <p:spPr>
            <a:xfrm>
              <a:off x="2799755" y="3593223"/>
              <a:ext cx="234442" cy="375527"/>
            </a:xfrm>
            <a:custGeom>
              <a:rect b="b" l="l" r="r" t="t"/>
              <a:pathLst>
                <a:path extrusionOk="0" h="375527" w="234442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11" name="Google Shape;1611;p15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1612" name="Google Shape;1612;p15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1613" name="Google Shape;1613;p15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rect b="b" l="l" r="r" t="t"/>
                  <a:pathLst>
                    <a:path extrusionOk="0" h="167618" w="474083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4" name="Google Shape;1614;p15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rect b="b" l="l" r="r" t="t"/>
                  <a:pathLst>
                    <a:path extrusionOk="0" h="123825" w="200539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15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rect b="b" l="l" r="r" t="t"/>
                  <a:pathLst>
                    <a:path extrusionOk="0" h="274003" w="474198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616" name="Google Shape;1616;p15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1617" name="Google Shape;1617;p15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rect b="b" l="l" r="r" t="t"/>
                    <a:pathLst>
                      <a:path extrusionOk="0" h="77247" w="133724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8" name="Google Shape;1618;p15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rect b="b" l="l" r="r" t="t"/>
                    <a:pathLst>
                      <a:path extrusionOk="0" h="75723" w="131154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619" name="Google Shape;1619;p15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0" name="Google Shape;1620;p15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rect b="b" l="l" r="r" t="t"/>
                  <a:pathLst>
                    <a:path extrusionOk="0" h="16916" w="29303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1" name="Google Shape;1621;p15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2" name="Google Shape;1622;p15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rect b="b" l="l" r="r" t="t"/>
                  <a:pathLst>
                    <a:path extrusionOk="0" h="17487" w="29345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3" name="Google Shape;1623;p15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rect b="b" l="l" r="r" t="t"/>
                  <a:pathLst>
                    <a:path extrusionOk="0" h="17487" w="29372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4" name="Google Shape;1624;p15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5" name="Google Shape;1625;p15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rect b="b" l="l" r="r" t="t"/>
                  <a:pathLst>
                    <a:path extrusionOk="0" h="17011" w="2927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6" name="Google Shape;1626;p15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7" name="Google Shape;1627;p15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8" name="Google Shape;1628;p15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9" name="Google Shape;1629;p15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0" name="Google Shape;1630;p15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rect b="b" l="l" r="r" t="t"/>
                  <a:pathLst>
                    <a:path extrusionOk="0" h="16983" w="29387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1" name="Google Shape;1631;p15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rect b="b" l="l" r="r" t="t"/>
                  <a:pathLst>
                    <a:path extrusionOk="0" h="17011" w="29458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2" name="Google Shape;1632;p15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rect b="b" l="l" r="r" t="t"/>
                  <a:pathLst>
                    <a:path extrusionOk="0" h="21809" w="3768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3" name="Google Shape;1633;p15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4" name="Google Shape;1634;p15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5" name="Google Shape;1635;p15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6" name="Google Shape;1636;p15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rect b="b" l="l" r="r" t="t"/>
                  <a:pathLst>
                    <a:path extrusionOk="0" h="16916" w="29434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7" name="Google Shape;1637;p15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rect b="b" l="l" r="r" t="t"/>
                  <a:pathLst>
                    <a:path extrusionOk="0" h="17047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8" name="Google Shape;1638;p15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rect b="b" l="l" r="r" t="t"/>
                  <a:pathLst>
                    <a:path extrusionOk="0" h="17106" w="29341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9" name="Google Shape;1639;p15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0" name="Google Shape;1640;p15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rect b="b" l="l" r="r" t="t"/>
                  <a:pathLst>
                    <a:path extrusionOk="0" h="17011" w="29291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1" name="Google Shape;1641;p15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rect b="b" l="l" r="r" t="t"/>
                  <a:pathLst>
                    <a:path extrusionOk="0" h="17011" w="2939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2" name="Google Shape;1642;p15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rect b="b" l="l" r="r" t="t"/>
                  <a:pathLst>
                    <a:path extrusionOk="0" h="17011" w="29326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3" name="Google Shape;1643;p15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4" name="Google Shape;1644;p15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5" name="Google Shape;1645;p15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rect b="b" l="l" r="r" t="t"/>
                  <a:pathLst>
                    <a:path extrusionOk="0" h="21745" w="3768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6" name="Google Shape;1646;p15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rect b="b" l="l" r="r" t="t"/>
                  <a:pathLst>
                    <a:path extrusionOk="0" h="24112" w="46109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7" name="Google Shape;1647;p15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8" name="Google Shape;1648;p15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rect b="b" l="l" r="r" t="t"/>
                  <a:pathLst>
                    <a:path extrusionOk="0" h="17011" w="28938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9" name="Google Shape;1649;p15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0" name="Google Shape;1650;p15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rect b="b" l="l" r="r" t="t"/>
                  <a:pathLst>
                    <a:path extrusionOk="0" h="17011" w="29352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1" name="Google Shape;1651;p15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2" name="Google Shape;1652;p15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3" name="Google Shape;1653;p15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rect b="b" l="l" r="r" t="t"/>
                  <a:pathLst>
                    <a:path extrusionOk="0" h="17202" w="29387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4" name="Google Shape;1654;p15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rect b="b" l="l" r="r" t="t"/>
                  <a:pathLst>
                    <a:path extrusionOk="0" h="19393" w="34098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5" name="Google Shape;1655;p15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rect b="b" l="l" r="r" t="t"/>
                  <a:pathLst>
                    <a:path extrusionOk="0" h="19392" w="33778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6" name="Google Shape;1656;p15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rect b="b" l="l" r="r" t="t"/>
                  <a:pathLst>
                    <a:path extrusionOk="0" h="56826" w="98308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7" name="Google Shape;1657;p15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rect b="b" l="l" r="r" t="t"/>
                  <a:pathLst>
                    <a:path extrusionOk="0" h="16916" w="29387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8" name="Google Shape;1658;p15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9" name="Google Shape;1659;p15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rect b="b" l="l" r="r" t="t"/>
                  <a:pathLst>
                    <a:path extrusionOk="0" h="17011" w="29313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0" name="Google Shape;1660;p15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1" name="Google Shape;1661;p15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2" name="Google Shape;1662;p15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rect b="b" l="l" r="r" t="t"/>
                  <a:pathLst>
                    <a:path extrusionOk="0" h="16916" w="29541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3" name="Google Shape;1663;p15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rect b="b" l="l" r="r" t="t"/>
                  <a:pathLst>
                    <a:path extrusionOk="0" h="17106" w="29308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4" name="Google Shape;1664;p15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5" name="Google Shape;1665;p15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rect b="b" l="l" r="r" t="t"/>
                  <a:pathLst>
                    <a:path extrusionOk="0" h="17487" w="29333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6" name="Google Shape;1666;p15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rect b="b" l="l" r="r" t="t"/>
                  <a:pathLst>
                    <a:path extrusionOk="0" h="16630" w="29313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7" name="Google Shape;1667;p15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rect b="b" l="l" r="r" t="t"/>
                  <a:pathLst>
                    <a:path extrusionOk="0" h="17011" w="29041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8" name="Google Shape;1668;p15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9" name="Google Shape;1669;p15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rect b="b" l="l" r="r" t="t"/>
                  <a:pathLst>
                    <a:path extrusionOk="0" h="24441" w="42331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0" name="Google Shape;1670;p15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rect b="b" l="l" r="r" t="t"/>
                  <a:pathLst>
                    <a:path extrusionOk="0" h="17142" w="29345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1" name="Google Shape;1671;p15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2" name="Google Shape;1672;p15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3" name="Google Shape;1673;p15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4" name="Google Shape;1674;p15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rect b="b" l="l" r="r" t="t"/>
                  <a:pathLst>
                    <a:path extrusionOk="0" h="17106" w="29244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5" name="Google Shape;1675;p15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6" name="Google Shape;1676;p15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7" name="Google Shape;1677;p15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8" name="Google Shape;1678;p15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9" name="Google Shape;1679;p15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rect b="b" l="l" r="r" t="t"/>
                  <a:pathLst>
                    <a:path extrusionOk="0" h="16916" w="29291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0" name="Google Shape;1680;p15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rect b="b" l="l" r="r" t="t"/>
                  <a:pathLst>
                    <a:path extrusionOk="0" h="17011" w="29376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1" name="Google Shape;1681;p15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rect b="b" l="l" r="r" t="t"/>
                  <a:pathLst>
                    <a:path extrusionOk="0" h="28917" w="50834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2" name="Google Shape;1682;p15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rect b="b" l="l" r="r" t="t"/>
                  <a:pathLst>
                    <a:path extrusionOk="0" h="19459" w="33968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83" name="Google Shape;1683;p15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1684" name="Google Shape;1684;p15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1685" name="Google Shape;1685;p15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rect b="b" l="l" r="r" t="t"/>
                    <a:pathLst>
                      <a:path extrusionOk="0" h="386884" w="286484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86" name="Google Shape;1686;p15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rect b="b" l="l" r="r" t="t"/>
                    <a:pathLst>
                      <a:path extrusionOk="0" h="175524" w="284295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87" name="Google Shape;1687;p15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88" name="Google Shape;1688;p15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89" name="Google Shape;1689;p15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rect b="b" l="l" r="r" t="t"/>
                    <a:pathLst>
                      <a:path extrusionOk="0" h="168020" w="277062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690" name="Google Shape;1690;p15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rect b="b" l="l" r="r" t="t"/>
                  <a:pathLst>
                    <a:path extrusionOk="0" h="199929" w="3426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1" name="Google Shape;1691;p15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rect b="b" l="l" r="r" t="t"/>
                  <a:pathLst>
                    <a:path extrusionOk="0" h="344805" w="257645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2" name="Google Shape;1692;p15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rect b="b" l="l" r="r" t="t"/>
                  <a:pathLst>
                    <a:path extrusionOk="0" h="152400" w="261072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693" name="Google Shape;1693;p15"/>
            <p:cNvSpPr/>
            <p:nvPr/>
          </p:nvSpPr>
          <p:spPr>
            <a:xfrm>
              <a:off x="2723181" y="3858886"/>
              <a:ext cx="360479" cy="597446"/>
            </a:xfrm>
            <a:custGeom>
              <a:rect b="b" l="l" r="r" t="t"/>
              <a:pathLst>
                <a:path extrusionOk="0" h="597446" w="360479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15"/>
            <p:cNvSpPr/>
            <p:nvPr/>
          </p:nvSpPr>
          <p:spPr>
            <a:xfrm>
              <a:off x="2983060" y="3959444"/>
              <a:ext cx="457273" cy="356362"/>
            </a:xfrm>
            <a:custGeom>
              <a:rect b="b" l="l" r="r" t="t"/>
              <a:pathLst>
                <a:path extrusionOk="0" h="356362" w="457273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15"/>
            <p:cNvSpPr/>
            <p:nvPr/>
          </p:nvSpPr>
          <p:spPr>
            <a:xfrm>
              <a:off x="2966834" y="3952080"/>
              <a:ext cx="139371" cy="203905"/>
            </a:xfrm>
            <a:custGeom>
              <a:rect b="b" l="l" r="r" t="t"/>
              <a:pathLst>
                <a:path extrusionOk="0" h="203905" w="139371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15"/>
            <p:cNvSpPr/>
            <p:nvPr/>
          </p:nvSpPr>
          <p:spPr>
            <a:xfrm>
              <a:off x="2806828" y="3576743"/>
              <a:ext cx="227254" cy="250802"/>
            </a:xfrm>
            <a:custGeom>
              <a:rect b="b" l="l" r="r" t="t"/>
              <a:pathLst>
                <a:path extrusionOk="0" h="250802" w="227254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15"/>
            <p:cNvSpPr/>
            <p:nvPr/>
          </p:nvSpPr>
          <p:spPr>
            <a:xfrm>
              <a:off x="3061186" y="4495381"/>
              <a:ext cx="201300" cy="278129"/>
            </a:xfrm>
            <a:custGeom>
              <a:rect b="b" l="l" r="r" t="t"/>
              <a:pathLst>
                <a:path extrusionOk="0" h="278129" w="20130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15"/>
            <p:cNvSpPr/>
            <p:nvPr/>
          </p:nvSpPr>
          <p:spPr>
            <a:xfrm>
              <a:off x="3130570" y="4465187"/>
              <a:ext cx="131916" cy="77057"/>
            </a:xfrm>
            <a:custGeom>
              <a:rect b="b" l="l" r="r" t="t"/>
              <a:pathLst>
                <a:path extrusionOk="0" h="77057" w="131916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99" name="Google Shape;1699;p15"/>
          <p:cNvSpPr txBox="1"/>
          <p:nvPr/>
        </p:nvSpPr>
        <p:spPr>
          <a:xfrm>
            <a:off x="863419" y="1753349"/>
            <a:ext cx="5967168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b="0" i="0" lang="en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Deployment Project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b="0" i="0" lang="en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On K8S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12"/>
          <p:cNvSpPr txBox="1"/>
          <p:nvPr>
            <p:ph type="title"/>
          </p:nvPr>
        </p:nvSpPr>
        <p:spPr>
          <a:xfrm>
            <a:off x="457199" y="605600"/>
            <a:ext cx="7337231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Pod Staging</a:t>
            </a:r>
            <a:endParaRPr/>
          </a:p>
        </p:txBody>
      </p:sp>
      <p:sp>
        <p:nvSpPr>
          <p:cNvPr id="1705" name="Google Shape;1705;p1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Text&#10;&#10;Description automatically generated" id="1706" name="Google Shape;170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558" y="1782171"/>
            <a:ext cx="6372225" cy="13716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grpSp>
        <p:nvGrpSpPr>
          <p:cNvPr id="1707" name="Google Shape;1707;p12"/>
          <p:cNvGrpSpPr/>
          <p:nvPr/>
        </p:nvGrpSpPr>
        <p:grpSpPr>
          <a:xfrm>
            <a:off x="6907451" y="1911203"/>
            <a:ext cx="2191662" cy="3277846"/>
            <a:chOff x="6492887" y="4126007"/>
            <a:chExt cx="271993" cy="422295"/>
          </a:xfrm>
        </p:grpSpPr>
        <p:sp>
          <p:nvSpPr>
            <p:cNvPr id="1708" name="Google Shape;1708;p12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12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12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12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12"/>
            <p:cNvSpPr/>
            <p:nvPr/>
          </p:nvSpPr>
          <p:spPr>
            <a:xfrm>
              <a:off x="6631565" y="4127172"/>
              <a:ext cx="91680" cy="134039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12"/>
            <p:cNvSpPr/>
            <p:nvPr/>
          </p:nvSpPr>
          <p:spPr>
            <a:xfrm>
              <a:off x="6638516" y="4126007"/>
              <a:ext cx="43914" cy="5411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12"/>
            <p:cNvSpPr/>
            <p:nvPr/>
          </p:nvSpPr>
          <p:spPr>
            <a:xfrm>
              <a:off x="6647100" y="4184749"/>
              <a:ext cx="54168" cy="60624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12"/>
            <p:cNvSpPr/>
            <p:nvPr/>
          </p:nvSpPr>
          <p:spPr>
            <a:xfrm>
              <a:off x="6554604" y="4208935"/>
              <a:ext cx="102224" cy="145520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12"/>
            <p:cNvSpPr/>
            <p:nvPr/>
          </p:nvSpPr>
          <p:spPr>
            <a:xfrm>
              <a:off x="6631332" y="4204595"/>
              <a:ext cx="78964" cy="104158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12"/>
            <p:cNvSpPr/>
            <p:nvPr/>
          </p:nvSpPr>
          <p:spPr>
            <a:xfrm>
              <a:off x="6645396" y="4130153"/>
              <a:ext cx="58090" cy="71561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12"/>
            <p:cNvSpPr/>
            <p:nvPr/>
          </p:nvSpPr>
          <p:spPr>
            <a:xfrm>
              <a:off x="6647754" y="4129873"/>
              <a:ext cx="58319" cy="54888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12"/>
            <p:cNvSpPr/>
            <p:nvPr/>
          </p:nvSpPr>
          <p:spPr>
            <a:xfrm>
              <a:off x="6577749" y="4490229"/>
              <a:ext cx="45861" cy="34982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12"/>
            <p:cNvSpPr/>
            <p:nvPr/>
          </p:nvSpPr>
          <p:spPr>
            <a:xfrm>
              <a:off x="6577951" y="4501389"/>
              <a:ext cx="45653" cy="23835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12"/>
            <p:cNvSpPr/>
            <p:nvPr/>
          </p:nvSpPr>
          <p:spPr>
            <a:xfrm>
              <a:off x="6554804" y="4475155"/>
              <a:ext cx="41980" cy="32521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12"/>
            <p:cNvSpPr/>
            <p:nvPr/>
          </p:nvSpPr>
          <p:spPr>
            <a:xfrm>
              <a:off x="6554997" y="4485886"/>
              <a:ext cx="41814" cy="21828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12"/>
            <p:cNvSpPr/>
            <p:nvPr/>
          </p:nvSpPr>
          <p:spPr>
            <a:xfrm>
              <a:off x="6570371" y="4307401"/>
              <a:ext cx="99964" cy="172414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12"/>
            <p:cNvSpPr/>
            <p:nvPr/>
          </p:nvSpPr>
          <p:spPr>
            <a:xfrm>
              <a:off x="6597627" y="4307742"/>
              <a:ext cx="99521" cy="186686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12"/>
            <p:cNvSpPr/>
            <p:nvPr/>
          </p:nvSpPr>
          <p:spPr>
            <a:xfrm>
              <a:off x="6560564" y="4295988"/>
              <a:ext cx="148825" cy="136991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12"/>
            <p:cNvSpPr/>
            <p:nvPr/>
          </p:nvSpPr>
          <p:spPr>
            <a:xfrm>
              <a:off x="6680201" y="4215053"/>
              <a:ext cx="51721" cy="181324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12"/>
            <p:cNvSpPr/>
            <p:nvPr/>
          </p:nvSpPr>
          <p:spPr>
            <a:xfrm>
              <a:off x="6690335" y="4212768"/>
              <a:ext cx="31273" cy="3977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12"/>
            <p:cNvSpPr/>
            <p:nvPr/>
          </p:nvSpPr>
          <p:spPr>
            <a:xfrm>
              <a:off x="6629015" y="4204538"/>
              <a:ext cx="26751" cy="28086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29" name="Google Shape;1729;p12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3" cy="250785"/>
            </a:xfrm>
          </p:grpSpPr>
          <p:sp>
            <p:nvSpPr>
              <p:cNvPr id="1730" name="Google Shape;173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1" name="Google Shape;173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2" name="Google Shape;173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3" name="Google Shape;173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4" name="Google Shape;173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45"/>
          <p:cNvSpPr txBox="1"/>
          <p:nvPr>
            <p:ph type="title"/>
          </p:nvPr>
        </p:nvSpPr>
        <p:spPr>
          <a:xfrm>
            <a:off x="457199" y="605600"/>
            <a:ext cx="7337231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Pod Production</a:t>
            </a:r>
            <a:endParaRPr/>
          </a:p>
        </p:txBody>
      </p:sp>
      <p:sp>
        <p:nvSpPr>
          <p:cNvPr id="1740" name="Google Shape;1740;p4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Text&#10;&#10;Description automatically generated" id="1741" name="Google Shape;174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340" y="1710829"/>
            <a:ext cx="6505575" cy="13716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grpSp>
        <p:nvGrpSpPr>
          <p:cNvPr id="1742" name="Google Shape;1742;p45"/>
          <p:cNvGrpSpPr/>
          <p:nvPr/>
        </p:nvGrpSpPr>
        <p:grpSpPr>
          <a:xfrm>
            <a:off x="6843860" y="1827503"/>
            <a:ext cx="2191662" cy="3277846"/>
            <a:chOff x="6492887" y="4126007"/>
            <a:chExt cx="271993" cy="422295"/>
          </a:xfrm>
        </p:grpSpPr>
        <p:sp>
          <p:nvSpPr>
            <p:cNvPr id="1743" name="Google Shape;1743;p45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45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45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45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45"/>
            <p:cNvSpPr/>
            <p:nvPr/>
          </p:nvSpPr>
          <p:spPr>
            <a:xfrm>
              <a:off x="6631565" y="4127172"/>
              <a:ext cx="91680" cy="134039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45"/>
            <p:cNvSpPr/>
            <p:nvPr/>
          </p:nvSpPr>
          <p:spPr>
            <a:xfrm>
              <a:off x="6638516" y="4126007"/>
              <a:ext cx="43914" cy="5411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45"/>
            <p:cNvSpPr/>
            <p:nvPr/>
          </p:nvSpPr>
          <p:spPr>
            <a:xfrm>
              <a:off x="6647100" y="4184749"/>
              <a:ext cx="54168" cy="60624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45"/>
            <p:cNvSpPr/>
            <p:nvPr/>
          </p:nvSpPr>
          <p:spPr>
            <a:xfrm>
              <a:off x="6554604" y="4208935"/>
              <a:ext cx="102224" cy="145520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45"/>
            <p:cNvSpPr/>
            <p:nvPr/>
          </p:nvSpPr>
          <p:spPr>
            <a:xfrm>
              <a:off x="6631332" y="4204595"/>
              <a:ext cx="78964" cy="104158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45"/>
            <p:cNvSpPr/>
            <p:nvPr/>
          </p:nvSpPr>
          <p:spPr>
            <a:xfrm>
              <a:off x="6645396" y="4130153"/>
              <a:ext cx="58090" cy="71561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45"/>
            <p:cNvSpPr/>
            <p:nvPr/>
          </p:nvSpPr>
          <p:spPr>
            <a:xfrm>
              <a:off x="6647754" y="4129873"/>
              <a:ext cx="58319" cy="54888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45"/>
            <p:cNvSpPr/>
            <p:nvPr/>
          </p:nvSpPr>
          <p:spPr>
            <a:xfrm>
              <a:off x="6577749" y="4490229"/>
              <a:ext cx="45861" cy="34982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45"/>
            <p:cNvSpPr/>
            <p:nvPr/>
          </p:nvSpPr>
          <p:spPr>
            <a:xfrm>
              <a:off x="6577951" y="4501389"/>
              <a:ext cx="45653" cy="23835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45"/>
            <p:cNvSpPr/>
            <p:nvPr/>
          </p:nvSpPr>
          <p:spPr>
            <a:xfrm>
              <a:off x="6554804" y="4475155"/>
              <a:ext cx="41980" cy="32521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45"/>
            <p:cNvSpPr/>
            <p:nvPr/>
          </p:nvSpPr>
          <p:spPr>
            <a:xfrm>
              <a:off x="6554997" y="4485886"/>
              <a:ext cx="41814" cy="21828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45"/>
            <p:cNvSpPr/>
            <p:nvPr/>
          </p:nvSpPr>
          <p:spPr>
            <a:xfrm>
              <a:off x="6570371" y="4307401"/>
              <a:ext cx="99964" cy="172414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45"/>
            <p:cNvSpPr/>
            <p:nvPr/>
          </p:nvSpPr>
          <p:spPr>
            <a:xfrm>
              <a:off x="6597627" y="4307742"/>
              <a:ext cx="99521" cy="186686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45"/>
            <p:cNvSpPr/>
            <p:nvPr/>
          </p:nvSpPr>
          <p:spPr>
            <a:xfrm>
              <a:off x="6560564" y="4295988"/>
              <a:ext cx="148825" cy="136991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45"/>
            <p:cNvSpPr/>
            <p:nvPr/>
          </p:nvSpPr>
          <p:spPr>
            <a:xfrm>
              <a:off x="6680201" y="4215053"/>
              <a:ext cx="51721" cy="181324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45"/>
            <p:cNvSpPr/>
            <p:nvPr/>
          </p:nvSpPr>
          <p:spPr>
            <a:xfrm>
              <a:off x="6690335" y="4212768"/>
              <a:ext cx="31273" cy="3977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45"/>
            <p:cNvSpPr/>
            <p:nvPr/>
          </p:nvSpPr>
          <p:spPr>
            <a:xfrm>
              <a:off x="6629015" y="4204538"/>
              <a:ext cx="26751" cy="28086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64" name="Google Shape;1764;p45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3" cy="250785"/>
            </a:xfrm>
          </p:grpSpPr>
          <p:sp>
            <p:nvSpPr>
              <p:cNvPr id="1765" name="Google Shape;1765;p45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6" name="Google Shape;1766;p45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7" name="Google Shape;1767;p45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8" name="Google Shape;1768;p45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9" name="Google Shape;1769;p45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46"/>
          <p:cNvSpPr txBox="1"/>
          <p:nvPr>
            <p:ph type="title"/>
          </p:nvPr>
        </p:nvSpPr>
        <p:spPr>
          <a:xfrm>
            <a:off x="457199" y="605600"/>
            <a:ext cx="7337231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Pod Monitoring</a:t>
            </a:r>
            <a:endParaRPr/>
          </a:p>
        </p:txBody>
      </p:sp>
      <p:sp>
        <p:nvSpPr>
          <p:cNvPr id="1775" name="Google Shape;1775;p4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Text&#10;&#10;Description automatically generated" id="1776" name="Google Shape;177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727" y="1876205"/>
            <a:ext cx="7038975" cy="113347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grpSp>
        <p:nvGrpSpPr>
          <p:cNvPr id="1777" name="Google Shape;1777;p46"/>
          <p:cNvGrpSpPr/>
          <p:nvPr/>
        </p:nvGrpSpPr>
        <p:grpSpPr>
          <a:xfrm>
            <a:off x="6812329" y="1787456"/>
            <a:ext cx="2191662" cy="3277846"/>
            <a:chOff x="6492887" y="4126007"/>
            <a:chExt cx="271993" cy="422295"/>
          </a:xfrm>
        </p:grpSpPr>
        <p:sp>
          <p:nvSpPr>
            <p:cNvPr id="1778" name="Google Shape;1778;p46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46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46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46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46"/>
            <p:cNvSpPr/>
            <p:nvPr/>
          </p:nvSpPr>
          <p:spPr>
            <a:xfrm>
              <a:off x="6631565" y="4127172"/>
              <a:ext cx="91680" cy="134039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46"/>
            <p:cNvSpPr/>
            <p:nvPr/>
          </p:nvSpPr>
          <p:spPr>
            <a:xfrm>
              <a:off x="6638516" y="4126007"/>
              <a:ext cx="43914" cy="5411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46"/>
            <p:cNvSpPr/>
            <p:nvPr/>
          </p:nvSpPr>
          <p:spPr>
            <a:xfrm>
              <a:off x="6647100" y="4184749"/>
              <a:ext cx="54168" cy="60624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46"/>
            <p:cNvSpPr/>
            <p:nvPr/>
          </p:nvSpPr>
          <p:spPr>
            <a:xfrm>
              <a:off x="6554604" y="4208935"/>
              <a:ext cx="102224" cy="145520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46"/>
            <p:cNvSpPr/>
            <p:nvPr/>
          </p:nvSpPr>
          <p:spPr>
            <a:xfrm>
              <a:off x="6631332" y="4204595"/>
              <a:ext cx="78964" cy="104158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46"/>
            <p:cNvSpPr/>
            <p:nvPr/>
          </p:nvSpPr>
          <p:spPr>
            <a:xfrm>
              <a:off x="6645396" y="4130153"/>
              <a:ext cx="58090" cy="71561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46"/>
            <p:cNvSpPr/>
            <p:nvPr/>
          </p:nvSpPr>
          <p:spPr>
            <a:xfrm>
              <a:off x="6647754" y="4129873"/>
              <a:ext cx="58319" cy="54888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46"/>
            <p:cNvSpPr/>
            <p:nvPr/>
          </p:nvSpPr>
          <p:spPr>
            <a:xfrm>
              <a:off x="6577749" y="4490229"/>
              <a:ext cx="45861" cy="34982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46"/>
            <p:cNvSpPr/>
            <p:nvPr/>
          </p:nvSpPr>
          <p:spPr>
            <a:xfrm>
              <a:off x="6577951" y="4501389"/>
              <a:ext cx="45653" cy="23835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46"/>
            <p:cNvSpPr/>
            <p:nvPr/>
          </p:nvSpPr>
          <p:spPr>
            <a:xfrm>
              <a:off x="6554804" y="4475155"/>
              <a:ext cx="41980" cy="32521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46"/>
            <p:cNvSpPr/>
            <p:nvPr/>
          </p:nvSpPr>
          <p:spPr>
            <a:xfrm>
              <a:off x="6554997" y="4485886"/>
              <a:ext cx="41814" cy="21828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46"/>
            <p:cNvSpPr/>
            <p:nvPr/>
          </p:nvSpPr>
          <p:spPr>
            <a:xfrm>
              <a:off x="6570371" y="4307401"/>
              <a:ext cx="99964" cy="172414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46"/>
            <p:cNvSpPr/>
            <p:nvPr/>
          </p:nvSpPr>
          <p:spPr>
            <a:xfrm>
              <a:off x="6597627" y="4307742"/>
              <a:ext cx="99521" cy="186686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46"/>
            <p:cNvSpPr/>
            <p:nvPr/>
          </p:nvSpPr>
          <p:spPr>
            <a:xfrm>
              <a:off x="6560564" y="4295988"/>
              <a:ext cx="148825" cy="136991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46"/>
            <p:cNvSpPr/>
            <p:nvPr/>
          </p:nvSpPr>
          <p:spPr>
            <a:xfrm>
              <a:off x="6680201" y="4215053"/>
              <a:ext cx="51721" cy="181324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46"/>
            <p:cNvSpPr/>
            <p:nvPr/>
          </p:nvSpPr>
          <p:spPr>
            <a:xfrm>
              <a:off x="6690335" y="4212768"/>
              <a:ext cx="31273" cy="3977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46"/>
            <p:cNvSpPr/>
            <p:nvPr/>
          </p:nvSpPr>
          <p:spPr>
            <a:xfrm>
              <a:off x="6629015" y="4204538"/>
              <a:ext cx="26751" cy="28086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99" name="Google Shape;1799;p46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3" cy="250785"/>
            </a:xfrm>
          </p:grpSpPr>
          <p:sp>
            <p:nvSpPr>
              <p:cNvPr id="1800" name="Google Shape;1800;p46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p46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1802;p46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46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46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"/>
          <p:cNvSpPr txBox="1"/>
          <p:nvPr>
            <p:ph idx="4294967295" type="ctrTitle"/>
          </p:nvPr>
        </p:nvSpPr>
        <p:spPr>
          <a:xfrm>
            <a:off x="106920" y="2155350"/>
            <a:ext cx="43437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b="0" i="0" lang="en" sz="72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HELLO!!!</a:t>
            </a:r>
            <a:endParaRPr b="0" i="0" sz="7200" u="none" cap="none" strike="noStrike">
              <a:solidFill>
                <a:schemeClr val="accent2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26" name="Google Shape;326;p2"/>
          <p:cNvSpPr txBox="1"/>
          <p:nvPr>
            <p:ph idx="4294967295" type="subTitle"/>
          </p:nvPr>
        </p:nvSpPr>
        <p:spPr>
          <a:xfrm>
            <a:off x="168975" y="2850900"/>
            <a:ext cx="4489800" cy="18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en" sz="26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 am Hegi Septiyanto Wibowo</a:t>
            </a:r>
            <a:endParaRPr b="1" i="0" sz="26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DevOps Engineer</a:t>
            </a:r>
            <a:endParaRPr b="0" i="0" sz="16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27" name="Google Shape;327;p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picture containing text, person, wall, person&#10;&#10;Description automatically generated" id="328" name="Google Shape;32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8853" y="567880"/>
            <a:ext cx="3716761" cy="3692655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568"/>
              </a:srgbClr>
            </a:outerShdw>
          </a:effectLst>
        </p:spPr>
      </p:pic>
      <p:grpSp>
        <p:nvGrpSpPr>
          <p:cNvPr id="329" name="Google Shape;329;p2"/>
          <p:cNvGrpSpPr/>
          <p:nvPr/>
        </p:nvGrpSpPr>
        <p:grpSpPr>
          <a:xfrm>
            <a:off x="7828991" y="2083242"/>
            <a:ext cx="927683" cy="2864123"/>
            <a:chOff x="3705368" y="3223467"/>
            <a:chExt cx="233682" cy="731521"/>
          </a:xfrm>
        </p:grpSpPr>
        <p:sp>
          <p:nvSpPr>
            <p:cNvPr id="330" name="Google Shape;330;p2"/>
            <p:cNvSpPr/>
            <p:nvPr/>
          </p:nvSpPr>
          <p:spPr>
            <a:xfrm rot="-1803147">
              <a:off x="3819781" y="3239479"/>
              <a:ext cx="13252" cy="22978"/>
            </a:xfrm>
            <a:custGeom>
              <a:rect b="b" l="l" r="r" t="t"/>
              <a:pathLst>
                <a:path extrusionOk="0" h="86677" w="49989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3719636" y="3828018"/>
              <a:ext cx="219414" cy="126970"/>
            </a:xfrm>
            <a:custGeom>
              <a:rect b="b" l="l" r="r" t="t"/>
              <a:pathLst>
                <a:path extrusionOk="0" h="479679" w="82892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3780898" y="3225150"/>
              <a:ext cx="123204" cy="180693"/>
            </a:xfrm>
            <a:custGeom>
              <a:rect b="b" l="l" r="r" t="t"/>
              <a:pathLst>
                <a:path extrusionOk="0" h="682637" w="465451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3777090" y="3355159"/>
              <a:ext cx="22965" cy="133648"/>
            </a:xfrm>
            <a:custGeom>
              <a:rect b="b" l="l" r="r" t="t"/>
              <a:pathLst>
                <a:path extrusionOk="0" h="504907" w="86758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3790359" y="3223467"/>
              <a:ext cx="58688" cy="72995"/>
            </a:xfrm>
            <a:custGeom>
              <a:rect b="b" l="l" r="r" t="t"/>
              <a:pathLst>
                <a:path extrusionOk="0" h="275766" w="221715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3801705" y="3302742"/>
              <a:ext cx="72780" cy="81619"/>
            </a:xfrm>
            <a:custGeom>
              <a:rect b="b" l="l" r="r" t="t"/>
              <a:pathLst>
                <a:path extrusionOk="0" h="308347" w="274953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3780649" y="3329390"/>
              <a:ext cx="106001" cy="122241"/>
            </a:xfrm>
            <a:custGeom>
              <a:rect b="b" l="l" r="r" t="t"/>
              <a:pathLst>
                <a:path extrusionOk="0" h="461811" w="400459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3799474" y="3229323"/>
              <a:ext cx="78037" cy="96432"/>
            </a:xfrm>
            <a:custGeom>
              <a:rect b="b" l="l" r="r" t="t"/>
              <a:pathLst>
                <a:path extrusionOk="0" h="364308" w="294816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3802509" y="3228924"/>
              <a:ext cx="78505" cy="73811"/>
            </a:xfrm>
            <a:custGeom>
              <a:rect b="b" l="l" r="r" t="t"/>
              <a:pathLst>
                <a:path extrusionOk="0" h="278850" w="296585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3815515" y="3867932"/>
              <a:ext cx="61651" cy="47157"/>
            </a:xfrm>
            <a:custGeom>
              <a:rect b="b" l="l" r="r" t="t"/>
              <a:pathLst>
                <a:path extrusionOk="0" h="178155" w="232912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3815767" y="3882987"/>
              <a:ext cx="61385" cy="32089"/>
            </a:xfrm>
            <a:custGeom>
              <a:rect b="b" l="l" r="r" t="t"/>
              <a:pathLst>
                <a:path extrusionOk="0" h="121227" w="231905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3768807" y="3857544"/>
              <a:ext cx="56561" cy="43826"/>
            </a:xfrm>
            <a:custGeom>
              <a:rect b="b" l="l" r="r" t="t"/>
              <a:pathLst>
                <a:path extrusionOk="0" h="165568" w="21368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3768998" y="3871967"/>
              <a:ext cx="56316" cy="29419"/>
            </a:xfrm>
            <a:custGeom>
              <a:rect b="b" l="l" r="r" t="t"/>
              <a:pathLst>
                <a:path extrusionOk="0" h="111143" w="212755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3777946" y="3450123"/>
              <a:ext cx="120657" cy="422253"/>
            </a:xfrm>
            <a:custGeom>
              <a:rect b="b" l="l" r="r" t="t"/>
              <a:pathLst>
                <a:path extrusionOk="0" h="1595222" w="455829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3772839" y="3441676"/>
              <a:ext cx="128431" cy="280840"/>
            </a:xfrm>
            <a:custGeom>
              <a:rect b="b" l="l" r="r" t="t"/>
              <a:pathLst>
                <a:path extrusionOk="0" h="1060979" w="485198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3705368" y="3357655"/>
              <a:ext cx="185008" cy="161390"/>
            </a:xfrm>
            <a:custGeom>
              <a:rect b="b" l="l" r="r" t="t"/>
              <a:pathLst>
                <a:path extrusionOk="0" h="609714" w="698939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3849002" y="3347328"/>
              <a:ext cx="44552" cy="52308"/>
            </a:xfrm>
            <a:custGeom>
              <a:rect b="b" l="l" r="r" t="t"/>
              <a:pathLst>
                <a:path extrusionOk="0" h="197615" w="168312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3777425" y="3329397"/>
              <a:ext cx="35999" cy="37842"/>
            </a:xfrm>
            <a:custGeom>
              <a:rect b="b" l="l" r="r" t="t"/>
              <a:pathLst>
                <a:path extrusionOk="0" h="142961" w="135999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47"/>
          <p:cNvSpPr txBox="1"/>
          <p:nvPr>
            <p:ph type="title"/>
          </p:nvPr>
        </p:nvSpPr>
        <p:spPr>
          <a:xfrm>
            <a:off x="457199" y="605600"/>
            <a:ext cx="7337231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Pod Logging</a:t>
            </a:r>
            <a:endParaRPr/>
          </a:p>
        </p:txBody>
      </p:sp>
      <p:sp>
        <p:nvSpPr>
          <p:cNvPr id="1810" name="Google Shape;1810;p4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Text&#10;&#10;Description automatically generated" id="1811" name="Google Shape;181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470" y="1516608"/>
            <a:ext cx="5715000" cy="261937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grpSp>
        <p:nvGrpSpPr>
          <p:cNvPr id="1812" name="Google Shape;1812;p47"/>
          <p:cNvGrpSpPr/>
          <p:nvPr/>
        </p:nvGrpSpPr>
        <p:grpSpPr>
          <a:xfrm>
            <a:off x="6774491" y="1827503"/>
            <a:ext cx="2191662" cy="3277846"/>
            <a:chOff x="6492887" y="4126007"/>
            <a:chExt cx="271993" cy="422295"/>
          </a:xfrm>
        </p:grpSpPr>
        <p:sp>
          <p:nvSpPr>
            <p:cNvPr id="1813" name="Google Shape;1813;p47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47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47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47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47"/>
            <p:cNvSpPr/>
            <p:nvPr/>
          </p:nvSpPr>
          <p:spPr>
            <a:xfrm>
              <a:off x="6631565" y="4127172"/>
              <a:ext cx="91680" cy="134039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47"/>
            <p:cNvSpPr/>
            <p:nvPr/>
          </p:nvSpPr>
          <p:spPr>
            <a:xfrm>
              <a:off x="6638516" y="4126007"/>
              <a:ext cx="43914" cy="5411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47"/>
            <p:cNvSpPr/>
            <p:nvPr/>
          </p:nvSpPr>
          <p:spPr>
            <a:xfrm>
              <a:off x="6647100" y="4184749"/>
              <a:ext cx="54168" cy="60624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47"/>
            <p:cNvSpPr/>
            <p:nvPr/>
          </p:nvSpPr>
          <p:spPr>
            <a:xfrm>
              <a:off x="6554604" y="4208935"/>
              <a:ext cx="102224" cy="145520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47"/>
            <p:cNvSpPr/>
            <p:nvPr/>
          </p:nvSpPr>
          <p:spPr>
            <a:xfrm>
              <a:off x="6631332" y="4204595"/>
              <a:ext cx="78964" cy="104158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47"/>
            <p:cNvSpPr/>
            <p:nvPr/>
          </p:nvSpPr>
          <p:spPr>
            <a:xfrm>
              <a:off x="6645396" y="4130153"/>
              <a:ext cx="58090" cy="71561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47"/>
            <p:cNvSpPr/>
            <p:nvPr/>
          </p:nvSpPr>
          <p:spPr>
            <a:xfrm>
              <a:off x="6647754" y="4129873"/>
              <a:ext cx="58319" cy="54888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47"/>
            <p:cNvSpPr/>
            <p:nvPr/>
          </p:nvSpPr>
          <p:spPr>
            <a:xfrm>
              <a:off x="6577749" y="4490229"/>
              <a:ext cx="45861" cy="34982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47"/>
            <p:cNvSpPr/>
            <p:nvPr/>
          </p:nvSpPr>
          <p:spPr>
            <a:xfrm>
              <a:off x="6577951" y="4501389"/>
              <a:ext cx="45653" cy="23835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47"/>
            <p:cNvSpPr/>
            <p:nvPr/>
          </p:nvSpPr>
          <p:spPr>
            <a:xfrm>
              <a:off x="6554804" y="4475155"/>
              <a:ext cx="41980" cy="32521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47"/>
            <p:cNvSpPr/>
            <p:nvPr/>
          </p:nvSpPr>
          <p:spPr>
            <a:xfrm>
              <a:off x="6554997" y="4485886"/>
              <a:ext cx="41814" cy="21828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47"/>
            <p:cNvSpPr/>
            <p:nvPr/>
          </p:nvSpPr>
          <p:spPr>
            <a:xfrm>
              <a:off x="6570371" y="4307401"/>
              <a:ext cx="99964" cy="172414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47"/>
            <p:cNvSpPr/>
            <p:nvPr/>
          </p:nvSpPr>
          <p:spPr>
            <a:xfrm>
              <a:off x="6597627" y="4307742"/>
              <a:ext cx="99521" cy="186686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47"/>
            <p:cNvSpPr/>
            <p:nvPr/>
          </p:nvSpPr>
          <p:spPr>
            <a:xfrm>
              <a:off x="6560564" y="4295988"/>
              <a:ext cx="148825" cy="136991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47"/>
            <p:cNvSpPr/>
            <p:nvPr/>
          </p:nvSpPr>
          <p:spPr>
            <a:xfrm>
              <a:off x="6680201" y="4215053"/>
              <a:ext cx="51721" cy="181324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47"/>
            <p:cNvSpPr/>
            <p:nvPr/>
          </p:nvSpPr>
          <p:spPr>
            <a:xfrm>
              <a:off x="6690335" y="4212768"/>
              <a:ext cx="31273" cy="3977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47"/>
            <p:cNvSpPr/>
            <p:nvPr/>
          </p:nvSpPr>
          <p:spPr>
            <a:xfrm>
              <a:off x="6629015" y="4204538"/>
              <a:ext cx="26751" cy="28086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34" name="Google Shape;1834;p47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3" cy="250785"/>
            </a:xfrm>
          </p:grpSpPr>
          <p:sp>
            <p:nvSpPr>
              <p:cNvPr id="1835" name="Google Shape;1835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9" name="Google Shape;1839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48"/>
          <p:cNvSpPr txBox="1"/>
          <p:nvPr>
            <p:ph type="title"/>
          </p:nvPr>
        </p:nvSpPr>
        <p:spPr>
          <a:xfrm>
            <a:off x="457199" y="605600"/>
            <a:ext cx="7337231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Service</a:t>
            </a:r>
            <a:endParaRPr/>
          </a:p>
        </p:txBody>
      </p:sp>
      <p:sp>
        <p:nvSpPr>
          <p:cNvPr id="1845" name="Google Shape;1845;p4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Text&#10;&#10;Description automatically generated" id="1846" name="Google Shape;184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613" y="1500877"/>
            <a:ext cx="8426315" cy="1874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7" name="Google Shape;1847;p48"/>
          <p:cNvGrpSpPr/>
          <p:nvPr/>
        </p:nvGrpSpPr>
        <p:grpSpPr>
          <a:xfrm>
            <a:off x="6774491" y="1827503"/>
            <a:ext cx="2191662" cy="3277846"/>
            <a:chOff x="6492887" y="4126007"/>
            <a:chExt cx="271993" cy="422295"/>
          </a:xfrm>
        </p:grpSpPr>
        <p:sp>
          <p:nvSpPr>
            <p:cNvPr id="1848" name="Google Shape;1848;p48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48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48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48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48"/>
            <p:cNvSpPr/>
            <p:nvPr/>
          </p:nvSpPr>
          <p:spPr>
            <a:xfrm>
              <a:off x="6631565" y="4127172"/>
              <a:ext cx="91680" cy="134039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48"/>
            <p:cNvSpPr/>
            <p:nvPr/>
          </p:nvSpPr>
          <p:spPr>
            <a:xfrm>
              <a:off x="6638516" y="4126007"/>
              <a:ext cx="43914" cy="5411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48"/>
            <p:cNvSpPr/>
            <p:nvPr/>
          </p:nvSpPr>
          <p:spPr>
            <a:xfrm>
              <a:off x="6647100" y="4184749"/>
              <a:ext cx="54168" cy="60624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48"/>
            <p:cNvSpPr/>
            <p:nvPr/>
          </p:nvSpPr>
          <p:spPr>
            <a:xfrm>
              <a:off x="6554604" y="4208935"/>
              <a:ext cx="102224" cy="145520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48"/>
            <p:cNvSpPr/>
            <p:nvPr/>
          </p:nvSpPr>
          <p:spPr>
            <a:xfrm>
              <a:off x="6631332" y="4204595"/>
              <a:ext cx="78964" cy="104158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48"/>
            <p:cNvSpPr/>
            <p:nvPr/>
          </p:nvSpPr>
          <p:spPr>
            <a:xfrm>
              <a:off x="6645396" y="4130153"/>
              <a:ext cx="58090" cy="71561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48"/>
            <p:cNvSpPr/>
            <p:nvPr/>
          </p:nvSpPr>
          <p:spPr>
            <a:xfrm>
              <a:off x="6647754" y="4129873"/>
              <a:ext cx="58319" cy="54888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48"/>
            <p:cNvSpPr/>
            <p:nvPr/>
          </p:nvSpPr>
          <p:spPr>
            <a:xfrm>
              <a:off x="6577749" y="4490229"/>
              <a:ext cx="45861" cy="34982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48"/>
            <p:cNvSpPr/>
            <p:nvPr/>
          </p:nvSpPr>
          <p:spPr>
            <a:xfrm>
              <a:off x="6577951" y="4501389"/>
              <a:ext cx="45653" cy="23835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48"/>
            <p:cNvSpPr/>
            <p:nvPr/>
          </p:nvSpPr>
          <p:spPr>
            <a:xfrm>
              <a:off x="6554804" y="4475155"/>
              <a:ext cx="41980" cy="32521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48"/>
            <p:cNvSpPr/>
            <p:nvPr/>
          </p:nvSpPr>
          <p:spPr>
            <a:xfrm>
              <a:off x="6554997" y="4485886"/>
              <a:ext cx="41814" cy="21828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48"/>
            <p:cNvSpPr/>
            <p:nvPr/>
          </p:nvSpPr>
          <p:spPr>
            <a:xfrm>
              <a:off x="6570371" y="4307401"/>
              <a:ext cx="99964" cy="172414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48"/>
            <p:cNvSpPr/>
            <p:nvPr/>
          </p:nvSpPr>
          <p:spPr>
            <a:xfrm>
              <a:off x="6597627" y="4307742"/>
              <a:ext cx="99521" cy="186686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48"/>
            <p:cNvSpPr/>
            <p:nvPr/>
          </p:nvSpPr>
          <p:spPr>
            <a:xfrm>
              <a:off x="6560564" y="4295988"/>
              <a:ext cx="148825" cy="136991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48"/>
            <p:cNvSpPr/>
            <p:nvPr/>
          </p:nvSpPr>
          <p:spPr>
            <a:xfrm>
              <a:off x="6680201" y="4215053"/>
              <a:ext cx="51721" cy="181324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48"/>
            <p:cNvSpPr/>
            <p:nvPr/>
          </p:nvSpPr>
          <p:spPr>
            <a:xfrm>
              <a:off x="6690335" y="4212768"/>
              <a:ext cx="31273" cy="3977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48"/>
            <p:cNvSpPr/>
            <p:nvPr/>
          </p:nvSpPr>
          <p:spPr>
            <a:xfrm>
              <a:off x="6629015" y="4204538"/>
              <a:ext cx="26751" cy="28086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69" name="Google Shape;1869;p48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3" cy="250785"/>
            </a:xfrm>
          </p:grpSpPr>
          <p:sp>
            <p:nvSpPr>
              <p:cNvPr id="1870" name="Google Shape;1870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3" name="Google Shape;1873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4" name="Google Shape;1874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49"/>
          <p:cNvSpPr txBox="1"/>
          <p:nvPr>
            <p:ph type="title"/>
          </p:nvPr>
        </p:nvSpPr>
        <p:spPr>
          <a:xfrm>
            <a:off x="457199" y="605600"/>
            <a:ext cx="7337231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Ingress</a:t>
            </a:r>
            <a:endParaRPr/>
          </a:p>
        </p:txBody>
      </p:sp>
      <p:sp>
        <p:nvSpPr>
          <p:cNvPr id="1880" name="Google Shape;1880;p4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picture containing text&#10;&#10;Description automatically generated" id="1881" name="Google Shape;188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031" y="1641662"/>
            <a:ext cx="8509897" cy="12430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2" name="Google Shape;1882;p49"/>
          <p:cNvGrpSpPr/>
          <p:nvPr/>
        </p:nvGrpSpPr>
        <p:grpSpPr>
          <a:xfrm>
            <a:off x="6774491" y="1827503"/>
            <a:ext cx="2191662" cy="3277846"/>
            <a:chOff x="6492887" y="4126007"/>
            <a:chExt cx="271993" cy="422295"/>
          </a:xfrm>
        </p:grpSpPr>
        <p:sp>
          <p:nvSpPr>
            <p:cNvPr id="1883" name="Google Shape;1883;p49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1884;p49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5" name="Google Shape;1885;p49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6" name="Google Shape;1886;p49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7" name="Google Shape;1887;p49"/>
            <p:cNvSpPr/>
            <p:nvPr/>
          </p:nvSpPr>
          <p:spPr>
            <a:xfrm>
              <a:off x="6631565" y="4127172"/>
              <a:ext cx="91680" cy="134039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8" name="Google Shape;1888;p49"/>
            <p:cNvSpPr/>
            <p:nvPr/>
          </p:nvSpPr>
          <p:spPr>
            <a:xfrm>
              <a:off x="6638516" y="4126007"/>
              <a:ext cx="43914" cy="5411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1889;p49"/>
            <p:cNvSpPr/>
            <p:nvPr/>
          </p:nvSpPr>
          <p:spPr>
            <a:xfrm>
              <a:off x="6647100" y="4184749"/>
              <a:ext cx="54168" cy="60624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1890;p49"/>
            <p:cNvSpPr/>
            <p:nvPr/>
          </p:nvSpPr>
          <p:spPr>
            <a:xfrm>
              <a:off x="6554604" y="4208935"/>
              <a:ext cx="102224" cy="145520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1" name="Google Shape;1891;p49"/>
            <p:cNvSpPr/>
            <p:nvPr/>
          </p:nvSpPr>
          <p:spPr>
            <a:xfrm>
              <a:off x="6631332" y="4204595"/>
              <a:ext cx="78964" cy="104158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2" name="Google Shape;1892;p49"/>
            <p:cNvSpPr/>
            <p:nvPr/>
          </p:nvSpPr>
          <p:spPr>
            <a:xfrm>
              <a:off x="6645396" y="4130153"/>
              <a:ext cx="58090" cy="71561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3" name="Google Shape;1893;p49"/>
            <p:cNvSpPr/>
            <p:nvPr/>
          </p:nvSpPr>
          <p:spPr>
            <a:xfrm>
              <a:off x="6647754" y="4129873"/>
              <a:ext cx="58319" cy="54888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4" name="Google Shape;1894;p49"/>
            <p:cNvSpPr/>
            <p:nvPr/>
          </p:nvSpPr>
          <p:spPr>
            <a:xfrm>
              <a:off x="6577749" y="4490229"/>
              <a:ext cx="45861" cy="34982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5" name="Google Shape;1895;p49"/>
            <p:cNvSpPr/>
            <p:nvPr/>
          </p:nvSpPr>
          <p:spPr>
            <a:xfrm>
              <a:off x="6577951" y="4501389"/>
              <a:ext cx="45653" cy="23835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1896;p49"/>
            <p:cNvSpPr/>
            <p:nvPr/>
          </p:nvSpPr>
          <p:spPr>
            <a:xfrm>
              <a:off x="6554804" y="4475155"/>
              <a:ext cx="41980" cy="32521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7" name="Google Shape;1897;p49"/>
            <p:cNvSpPr/>
            <p:nvPr/>
          </p:nvSpPr>
          <p:spPr>
            <a:xfrm>
              <a:off x="6554997" y="4485886"/>
              <a:ext cx="41814" cy="21828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8" name="Google Shape;1898;p49"/>
            <p:cNvSpPr/>
            <p:nvPr/>
          </p:nvSpPr>
          <p:spPr>
            <a:xfrm>
              <a:off x="6570371" y="4307401"/>
              <a:ext cx="99964" cy="172414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899;p49"/>
            <p:cNvSpPr/>
            <p:nvPr/>
          </p:nvSpPr>
          <p:spPr>
            <a:xfrm>
              <a:off x="6597627" y="4307742"/>
              <a:ext cx="99521" cy="186686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0" name="Google Shape;1900;p49"/>
            <p:cNvSpPr/>
            <p:nvPr/>
          </p:nvSpPr>
          <p:spPr>
            <a:xfrm>
              <a:off x="6560564" y="4295988"/>
              <a:ext cx="148825" cy="136991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1" name="Google Shape;1901;p49"/>
            <p:cNvSpPr/>
            <p:nvPr/>
          </p:nvSpPr>
          <p:spPr>
            <a:xfrm>
              <a:off x="6680201" y="4215053"/>
              <a:ext cx="51721" cy="181324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1902;p49"/>
            <p:cNvSpPr/>
            <p:nvPr/>
          </p:nvSpPr>
          <p:spPr>
            <a:xfrm>
              <a:off x="6690335" y="4212768"/>
              <a:ext cx="31273" cy="3977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03;p49"/>
            <p:cNvSpPr/>
            <p:nvPr/>
          </p:nvSpPr>
          <p:spPr>
            <a:xfrm>
              <a:off x="6629015" y="4204538"/>
              <a:ext cx="26751" cy="28086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04" name="Google Shape;1904;p49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3" cy="250785"/>
            </a:xfrm>
          </p:grpSpPr>
          <p:sp>
            <p:nvSpPr>
              <p:cNvPr id="1905" name="Google Shape;1905;p49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49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49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8" name="Google Shape;1908;p49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9" name="Google Shape;1909;p49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50"/>
          <p:cNvSpPr txBox="1"/>
          <p:nvPr>
            <p:ph type="title"/>
          </p:nvPr>
        </p:nvSpPr>
        <p:spPr>
          <a:xfrm>
            <a:off x="457199" y="605600"/>
            <a:ext cx="7337231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Auto Scalling</a:t>
            </a:r>
            <a:endParaRPr/>
          </a:p>
        </p:txBody>
      </p:sp>
      <p:sp>
        <p:nvSpPr>
          <p:cNvPr id="1915" name="Google Shape;1915;p5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Graphical user interface, text, application&#10;&#10;Description automatically generated" id="1916" name="Google Shape;191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300" y="1517270"/>
            <a:ext cx="7112000" cy="1907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7" name="Google Shape;1917;p50"/>
          <p:cNvGrpSpPr/>
          <p:nvPr/>
        </p:nvGrpSpPr>
        <p:grpSpPr>
          <a:xfrm>
            <a:off x="6774491" y="1827503"/>
            <a:ext cx="2191662" cy="3277846"/>
            <a:chOff x="6492887" y="4126007"/>
            <a:chExt cx="271993" cy="422295"/>
          </a:xfrm>
        </p:grpSpPr>
        <p:sp>
          <p:nvSpPr>
            <p:cNvPr id="1918" name="Google Shape;1918;p50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19;p50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p50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p50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p50"/>
            <p:cNvSpPr/>
            <p:nvPr/>
          </p:nvSpPr>
          <p:spPr>
            <a:xfrm>
              <a:off x="6631565" y="4127172"/>
              <a:ext cx="91680" cy="134039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1923;p50"/>
            <p:cNvSpPr/>
            <p:nvPr/>
          </p:nvSpPr>
          <p:spPr>
            <a:xfrm>
              <a:off x="6638516" y="4126007"/>
              <a:ext cx="43914" cy="5411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1924;p50"/>
            <p:cNvSpPr/>
            <p:nvPr/>
          </p:nvSpPr>
          <p:spPr>
            <a:xfrm>
              <a:off x="6647100" y="4184749"/>
              <a:ext cx="54168" cy="60624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1925;p50"/>
            <p:cNvSpPr/>
            <p:nvPr/>
          </p:nvSpPr>
          <p:spPr>
            <a:xfrm>
              <a:off x="6554604" y="4208935"/>
              <a:ext cx="102224" cy="145520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p50"/>
            <p:cNvSpPr/>
            <p:nvPr/>
          </p:nvSpPr>
          <p:spPr>
            <a:xfrm>
              <a:off x="6631332" y="4204595"/>
              <a:ext cx="78964" cy="104158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50"/>
            <p:cNvSpPr/>
            <p:nvPr/>
          </p:nvSpPr>
          <p:spPr>
            <a:xfrm>
              <a:off x="6645396" y="4130153"/>
              <a:ext cx="58090" cy="71561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50"/>
            <p:cNvSpPr/>
            <p:nvPr/>
          </p:nvSpPr>
          <p:spPr>
            <a:xfrm>
              <a:off x="6647754" y="4129873"/>
              <a:ext cx="58319" cy="54888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50"/>
            <p:cNvSpPr/>
            <p:nvPr/>
          </p:nvSpPr>
          <p:spPr>
            <a:xfrm>
              <a:off x="6577749" y="4490229"/>
              <a:ext cx="45861" cy="34982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50"/>
            <p:cNvSpPr/>
            <p:nvPr/>
          </p:nvSpPr>
          <p:spPr>
            <a:xfrm>
              <a:off x="6577951" y="4501389"/>
              <a:ext cx="45653" cy="23835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50"/>
            <p:cNvSpPr/>
            <p:nvPr/>
          </p:nvSpPr>
          <p:spPr>
            <a:xfrm>
              <a:off x="6554804" y="4475155"/>
              <a:ext cx="41980" cy="32521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50"/>
            <p:cNvSpPr/>
            <p:nvPr/>
          </p:nvSpPr>
          <p:spPr>
            <a:xfrm>
              <a:off x="6554997" y="4485886"/>
              <a:ext cx="41814" cy="21828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50"/>
            <p:cNvSpPr/>
            <p:nvPr/>
          </p:nvSpPr>
          <p:spPr>
            <a:xfrm>
              <a:off x="6570371" y="4307401"/>
              <a:ext cx="99964" cy="172414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50"/>
            <p:cNvSpPr/>
            <p:nvPr/>
          </p:nvSpPr>
          <p:spPr>
            <a:xfrm>
              <a:off x="6597627" y="4307742"/>
              <a:ext cx="99521" cy="186686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50"/>
            <p:cNvSpPr/>
            <p:nvPr/>
          </p:nvSpPr>
          <p:spPr>
            <a:xfrm>
              <a:off x="6560564" y="4295988"/>
              <a:ext cx="148825" cy="136991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50"/>
            <p:cNvSpPr/>
            <p:nvPr/>
          </p:nvSpPr>
          <p:spPr>
            <a:xfrm>
              <a:off x="6680201" y="4215053"/>
              <a:ext cx="51721" cy="181324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50"/>
            <p:cNvSpPr/>
            <p:nvPr/>
          </p:nvSpPr>
          <p:spPr>
            <a:xfrm>
              <a:off x="6690335" y="4212768"/>
              <a:ext cx="31273" cy="3977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50"/>
            <p:cNvSpPr/>
            <p:nvPr/>
          </p:nvSpPr>
          <p:spPr>
            <a:xfrm>
              <a:off x="6629015" y="4204538"/>
              <a:ext cx="26751" cy="28086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39" name="Google Shape;1939;p50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3" cy="250785"/>
            </a:xfrm>
          </p:grpSpPr>
          <p:sp>
            <p:nvSpPr>
              <p:cNvPr id="1940" name="Google Shape;1940;p50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1" name="Google Shape;1941;p50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2" name="Google Shape;1942;p50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3" name="Google Shape;1943;p50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4" name="Google Shape;1944;p50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16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Route 53</a:t>
            </a:r>
            <a:endParaRPr/>
          </a:p>
        </p:txBody>
      </p:sp>
      <p:sp>
        <p:nvSpPr>
          <p:cNvPr id="1950" name="Google Shape;1950;p1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Graphical user interface&#10;&#10;Description automatically generated" id="1951" name="Google Shape;195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589165"/>
            <a:ext cx="8566853" cy="2806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952" name="Google Shape;195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9738" y="336324"/>
            <a:ext cx="1845426" cy="1868409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51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CI/CD With Jenkins</a:t>
            </a:r>
            <a:endParaRPr/>
          </a:p>
        </p:txBody>
      </p:sp>
      <p:sp>
        <p:nvSpPr>
          <p:cNvPr id="1958" name="Google Shape;1958;p5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Table&#10;&#10;Description automatically generated" id="1959" name="Google Shape;195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832" y="1502074"/>
            <a:ext cx="5745967" cy="31346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960" name="Google Shape;196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5050" y="-82551"/>
            <a:ext cx="4420189" cy="304403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52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CI/CD With Jenkins</a:t>
            </a:r>
            <a:endParaRPr/>
          </a:p>
        </p:txBody>
      </p:sp>
      <p:sp>
        <p:nvSpPr>
          <p:cNvPr id="1966" name="Google Shape;1966;p5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Table&#10;&#10;Description automatically generated" id="1967" name="Google Shape;196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6200" y="1340811"/>
            <a:ext cx="5379260" cy="3241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968" name="Google Shape;196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5050" y="-82551"/>
            <a:ext cx="4420189" cy="304403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53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Jenkinsfile CI/CD</a:t>
            </a:r>
            <a:endParaRPr/>
          </a:p>
        </p:txBody>
      </p:sp>
      <p:sp>
        <p:nvSpPr>
          <p:cNvPr id="1974" name="Google Shape;1974;p5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Text&#10;&#10;Description automatically generated" id="1975" name="Google Shape;197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050" y="1439467"/>
            <a:ext cx="7010400" cy="32678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976" name="Google Shape;197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5050" y="-82551"/>
            <a:ext cx="4420189" cy="304403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54"/>
          <p:cNvSpPr txBox="1"/>
          <p:nvPr>
            <p:ph type="title"/>
          </p:nvPr>
        </p:nvSpPr>
        <p:spPr>
          <a:xfrm>
            <a:off x="457199" y="605600"/>
            <a:ext cx="7337231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Monitoring</a:t>
            </a:r>
            <a:endParaRPr/>
          </a:p>
        </p:txBody>
      </p:sp>
      <p:sp>
        <p:nvSpPr>
          <p:cNvPr id="1982" name="Google Shape;1982;p5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Graphical user interface&#10;&#10;Description automatically generated" id="1983" name="Google Shape;198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842" y="1269660"/>
            <a:ext cx="6180232" cy="347155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grpSp>
        <p:nvGrpSpPr>
          <p:cNvPr id="1984" name="Google Shape;1984;p54"/>
          <p:cNvGrpSpPr/>
          <p:nvPr/>
        </p:nvGrpSpPr>
        <p:grpSpPr>
          <a:xfrm>
            <a:off x="6615741" y="1827503"/>
            <a:ext cx="2191662" cy="3277846"/>
            <a:chOff x="6492887" y="4126007"/>
            <a:chExt cx="271993" cy="422295"/>
          </a:xfrm>
        </p:grpSpPr>
        <p:sp>
          <p:nvSpPr>
            <p:cNvPr id="1985" name="Google Shape;1985;p54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6" name="Google Shape;1986;p54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7" name="Google Shape;1987;p54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54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54"/>
            <p:cNvSpPr/>
            <p:nvPr/>
          </p:nvSpPr>
          <p:spPr>
            <a:xfrm>
              <a:off x="6631565" y="4127172"/>
              <a:ext cx="91680" cy="134039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54"/>
            <p:cNvSpPr/>
            <p:nvPr/>
          </p:nvSpPr>
          <p:spPr>
            <a:xfrm>
              <a:off x="6638516" y="4126007"/>
              <a:ext cx="43914" cy="5411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54"/>
            <p:cNvSpPr/>
            <p:nvPr/>
          </p:nvSpPr>
          <p:spPr>
            <a:xfrm>
              <a:off x="6647100" y="4184749"/>
              <a:ext cx="54168" cy="60624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54"/>
            <p:cNvSpPr/>
            <p:nvPr/>
          </p:nvSpPr>
          <p:spPr>
            <a:xfrm>
              <a:off x="6554604" y="4208935"/>
              <a:ext cx="102224" cy="145520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54"/>
            <p:cNvSpPr/>
            <p:nvPr/>
          </p:nvSpPr>
          <p:spPr>
            <a:xfrm>
              <a:off x="6631332" y="4204595"/>
              <a:ext cx="78964" cy="104158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54"/>
            <p:cNvSpPr/>
            <p:nvPr/>
          </p:nvSpPr>
          <p:spPr>
            <a:xfrm>
              <a:off x="6645396" y="4130153"/>
              <a:ext cx="58090" cy="71561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54"/>
            <p:cNvSpPr/>
            <p:nvPr/>
          </p:nvSpPr>
          <p:spPr>
            <a:xfrm>
              <a:off x="6647754" y="4129873"/>
              <a:ext cx="58319" cy="54888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54"/>
            <p:cNvSpPr/>
            <p:nvPr/>
          </p:nvSpPr>
          <p:spPr>
            <a:xfrm>
              <a:off x="6577749" y="4490229"/>
              <a:ext cx="45861" cy="34982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54"/>
            <p:cNvSpPr/>
            <p:nvPr/>
          </p:nvSpPr>
          <p:spPr>
            <a:xfrm>
              <a:off x="6577951" y="4501389"/>
              <a:ext cx="45653" cy="23835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54"/>
            <p:cNvSpPr/>
            <p:nvPr/>
          </p:nvSpPr>
          <p:spPr>
            <a:xfrm>
              <a:off x="6554804" y="4475155"/>
              <a:ext cx="41980" cy="32521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54"/>
            <p:cNvSpPr/>
            <p:nvPr/>
          </p:nvSpPr>
          <p:spPr>
            <a:xfrm>
              <a:off x="6554997" y="4485886"/>
              <a:ext cx="41814" cy="21828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54"/>
            <p:cNvSpPr/>
            <p:nvPr/>
          </p:nvSpPr>
          <p:spPr>
            <a:xfrm>
              <a:off x="6570371" y="4307401"/>
              <a:ext cx="99964" cy="172414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54"/>
            <p:cNvSpPr/>
            <p:nvPr/>
          </p:nvSpPr>
          <p:spPr>
            <a:xfrm>
              <a:off x="6597627" y="4307742"/>
              <a:ext cx="99521" cy="186686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54"/>
            <p:cNvSpPr/>
            <p:nvPr/>
          </p:nvSpPr>
          <p:spPr>
            <a:xfrm>
              <a:off x="6560564" y="4295988"/>
              <a:ext cx="148825" cy="136991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54"/>
            <p:cNvSpPr/>
            <p:nvPr/>
          </p:nvSpPr>
          <p:spPr>
            <a:xfrm>
              <a:off x="6680201" y="4215053"/>
              <a:ext cx="51721" cy="181324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54"/>
            <p:cNvSpPr/>
            <p:nvPr/>
          </p:nvSpPr>
          <p:spPr>
            <a:xfrm>
              <a:off x="6690335" y="4212768"/>
              <a:ext cx="31273" cy="3977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54"/>
            <p:cNvSpPr/>
            <p:nvPr/>
          </p:nvSpPr>
          <p:spPr>
            <a:xfrm>
              <a:off x="6629015" y="4204538"/>
              <a:ext cx="26751" cy="28086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06" name="Google Shape;2006;p54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3" cy="250785"/>
            </a:xfrm>
          </p:grpSpPr>
          <p:sp>
            <p:nvSpPr>
              <p:cNvPr id="2007" name="Google Shape;2007;p54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8" name="Google Shape;2008;p54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9" name="Google Shape;2009;p54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0" name="Google Shape;2010;p54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1" name="Google Shape;2011;p54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55"/>
          <p:cNvSpPr txBox="1"/>
          <p:nvPr>
            <p:ph type="title"/>
          </p:nvPr>
        </p:nvSpPr>
        <p:spPr>
          <a:xfrm>
            <a:off x="457199" y="605600"/>
            <a:ext cx="7337231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Logging</a:t>
            </a:r>
            <a:endParaRPr/>
          </a:p>
        </p:txBody>
      </p:sp>
      <p:sp>
        <p:nvSpPr>
          <p:cNvPr id="2017" name="Google Shape;2017;p5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Graphical user interface, text, email&#10;&#10;Description automatically generated" id="2018" name="Google Shape;201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9646" y="1301159"/>
            <a:ext cx="6027967" cy="33860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9" name="Google Shape;2019;p55"/>
          <p:cNvGrpSpPr/>
          <p:nvPr/>
        </p:nvGrpSpPr>
        <p:grpSpPr>
          <a:xfrm>
            <a:off x="6615741" y="1827503"/>
            <a:ext cx="2191662" cy="3277846"/>
            <a:chOff x="6492887" y="4126007"/>
            <a:chExt cx="271993" cy="422295"/>
          </a:xfrm>
        </p:grpSpPr>
        <p:sp>
          <p:nvSpPr>
            <p:cNvPr id="2020" name="Google Shape;2020;p55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55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55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55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55"/>
            <p:cNvSpPr/>
            <p:nvPr/>
          </p:nvSpPr>
          <p:spPr>
            <a:xfrm>
              <a:off x="6631565" y="4127172"/>
              <a:ext cx="91680" cy="134039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55"/>
            <p:cNvSpPr/>
            <p:nvPr/>
          </p:nvSpPr>
          <p:spPr>
            <a:xfrm>
              <a:off x="6638516" y="4126007"/>
              <a:ext cx="43914" cy="5411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55"/>
            <p:cNvSpPr/>
            <p:nvPr/>
          </p:nvSpPr>
          <p:spPr>
            <a:xfrm>
              <a:off x="6647100" y="4184749"/>
              <a:ext cx="54168" cy="60624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55"/>
            <p:cNvSpPr/>
            <p:nvPr/>
          </p:nvSpPr>
          <p:spPr>
            <a:xfrm>
              <a:off x="6554604" y="4208935"/>
              <a:ext cx="102224" cy="145520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55"/>
            <p:cNvSpPr/>
            <p:nvPr/>
          </p:nvSpPr>
          <p:spPr>
            <a:xfrm>
              <a:off x="6631332" y="4204595"/>
              <a:ext cx="78964" cy="104158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55"/>
            <p:cNvSpPr/>
            <p:nvPr/>
          </p:nvSpPr>
          <p:spPr>
            <a:xfrm>
              <a:off x="6645396" y="4130153"/>
              <a:ext cx="58090" cy="71561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55"/>
            <p:cNvSpPr/>
            <p:nvPr/>
          </p:nvSpPr>
          <p:spPr>
            <a:xfrm>
              <a:off x="6647754" y="4129873"/>
              <a:ext cx="58319" cy="54888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55"/>
            <p:cNvSpPr/>
            <p:nvPr/>
          </p:nvSpPr>
          <p:spPr>
            <a:xfrm>
              <a:off x="6577749" y="4490229"/>
              <a:ext cx="45861" cy="34982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55"/>
            <p:cNvSpPr/>
            <p:nvPr/>
          </p:nvSpPr>
          <p:spPr>
            <a:xfrm>
              <a:off x="6577951" y="4501389"/>
              <a:ext cx="45653" cy="23835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55"/>
            <p:cNvSpPr/>
            <p:nvPr/>
          </p:nvSpPr>
          <p:spPr>
            <a:xfrm>
              <a:off x="6554804" y="4475155"/>
              <a:ext cx="41980" cy="32521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55"/>
            <p:cNvSpPr/>
            <p:nvPr/>
          </p:nvSpPr>
          <p:spPr>
            <a:xfrm>
              <a:off x="6554997" y="4485886"/>
              <a:ext cx="41814" cy="21828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55"/>
            <p:cNvSpPr/>
            <p:nvPr/>
          </p:nvSpPr>
          <p:spPr>
            <a:xfrm>
              <a:off x="6570371" y="4307401"/>
              <a:ext cx="99964" cy="172414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55"/>
            <p:cNvSpPr/>
            <p:nvPr/>
          </p:nvSpPr>
          <p:spPr>
            <a:xfrm>
              <a:off x="6597627" y="4307742"/>
              <a:ext cx="99521" cy="186686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55"/>
            <p:cNvSpPr/>
            <p:nvPr/>
          </p:nvSpPr>
          <p:spPr>
            <a:xfrm>
              <a:off x="6560564" y="4295988"/>
              <a:ext cx="148825" cy="136991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6680201" y="4215053"/>
              <a:ext cx="51721" cy="181324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55"/>
            <p:cNvSpPr/>
            <p:nvPr/>
          </p:nvSpPr>
          <p:spPr>
            <a:xfrm>
              <a:off x="6690335" y="4212768"/>
              <a:ext cx="31273" cy="3977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55"/>
            <p:cNvSpPr/>
            <p:nvPr/>
          </p:nvSpPr>
          <p:spPr>
            <a:xfrm>
              <a:off x="6629015" y="4204538"/>
              <a:ext cx="26751" cy="28086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1" name="Google Shape;2041;p55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3" cy="250785"/>
            </a:xfrm>
          </p:grpSpPr>
          <p:sp>
            <p:nvSpPr>
              <p:cNvPr id="2042" name="Google Shape;2042;p55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3" name="Google Shape;2043;p55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4" name="Google Shape;2044;p55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5" name="Google Shape;2045;p55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6" name="Google Shape;2046;p55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353" name="Google Shape;353;p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4" name="Google Shape;354;p3"/>
          <p:cNvGrpSpPr/>
          <p:nvPr/>
        </p:nvGrpSpPr>
        <p:grpSpPr>
          <a:xfrm>
            <a:off x="969628" y="1486969"/>
            <a:ext cx="1915425" cy="2169561"/>
            <a:chOff x="1083025" y="1574025"/>
            <a:chExt cx="1834900" cy="1817916"/>
          </a:xfrm>
        </p:grpSpPr>
        <p:sp>
          <p:nvSpPr>
            <p:cNvPr id="355" name="Google Shape;355;p3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b="0" i="0" sz="800" u="none" cap="none" strike="noStrik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56" name="Google Shape;356;p3"/>
            <p:cNvSpPr txBox="1"/>
            <p:nvPr/>
          </p:nvSpPr>
          <p:spPr>
            <a:xfrm>
              <a:off x="1164538" y="2659320"/>
              <a:ext cx="1625639" cy="7326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000" u="none" cap="none" strike="noStrike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Merancang Topologi dan Flow System terhadap Cloud Server dan Deployment Aplikasi</a:t>
              </a:r>
              <a:endParaRPr b="1" i="0" sz="1000" u="none" cap="none" strike="noStrik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357" name="Google Shape;357;p3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58" name="Google Shape;358;p3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0" name="Google Shape;360;p3"/>
          <p:cNvGrpSpPr/>
          <p:nvPr/>
        </p:nvGrpSpPr>
        <p:grpSpPr>
          <a:xfrm>
            <a:off x="4524127" y="1521806"/>
            <a:ext cx="1915425" cy="1902568"/>
            <a:chOff x="1083025" y="1574025"/>
            <a:chExt cx="1834900" cy="1656234"/>
          </a:xfrm>
        </p:grpSpPr>
        <p:sp>
          <p:nvSpPr>
            <p:cNvPr id="361" name="Google Shape;361;p3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b="0" i="0" sz="800" u="none" cap="none" strike="noStrik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62" name="Google Shape;362;p3"/>
            <p:cNvSpPr txBox="1"/>
            <p:nvPr/>
          </p:nvSpPr>
          <p:spPr>
            <a:xfrm>
              <a:off x="1193721" y="2796336"/>
              <a:ext cx="1653107" cy="433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000" u="none" cap="none" strike="noStrike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Melakukan Deployment Aplikasi Dengan Konsep CI/CD</a:t>
              </a:r>
              <a:endParaRPr/>
            </a:p>
          </p:txBody>
        </p:sp>
        <p:cxnSp>
          <p:nvCxnSpPr>
            <p:cNvPr id="363" name="Google Shape;363;p3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64" name="Google Shape;364;p3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6" name="Google Shape;366;p3"/>
          <p:cNvGrpSpPr/>
          <p:nvPr/>
        </p:nvGrpSpPr>
        <p:grpSpPr>
          <a:xfrm>
            <a:off x="2744322" y="1521806"/>
            <a:ext cx="1915425" cy="1951559"/>
            <a:chOff x="1083025" y="1574025"/>
            <a:chExt cx="1834900" cy="1698883"/>
          </a:xfrm>
        </p:grpSpPr>
        <p:sp>
          <p:nvSpPr>
            <p:cNvPr id="367" name="Google Shape;367;p3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b="0" i="0" sz="800" u="none" cap="none" strike="noStrik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68" name="Google Shape;368;p3"/>
            <p:cNvSpPr txBox="1"/>
            <p:nvPr/>
          </p:nvSpPr>
          <p:spPr>
            <a:xfrm>
              <a:off x="1150032" y="2674883"/>
              <a:ext cx="1590130" cy="59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000" u="none" cap="none" strike="noStrike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Melakukan Migrasi Ke Cloud Server Berbasis Container Orchestration</a:t>
              </a:r>
              <a:endParaRPr b="1" i="0" sz="1000" u="none" cap="none" strike="noStrik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369" name="Google Shape;369;p3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70" name="Google Shape;370;p3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2" name="Google Shape;372;p3"/>
          <p:cNvGrpSpPr/>
          <p:nvPr/>
        </p:nvGrpSpPr>
        <p:grpSpPr>
          <a:xfrm>
            <a:off x="6296450" y="1515349"/>
            <a:ext cx="1915425" cy="1744754"/>
            <a:chOff x="1083025" y="1574025"/>
            <a:chExt cx="1834900" cy="1518851"/>
          </a:xfrm>
        </p:grpSpPr>
        <p:sp>
          <p:nvSpPr>
            <p:cNvPr id="373" name="Google Shape;373;p3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b="0" i="0" sz="1200" u="none" cap="none" strike="noStrik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4" name="Google Shape;374;p3"/>
            <p:cNvSpPr txBox="1"/>
            <p:nvPr/>
          </p:nvSpPr>
          <p:spPr>
            <a:xfrm>
              <a:off x="1205360" y="2658953"/>
              <a:ext cx="1590130" cy="433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000" u="none" cap="none" strike="noStrike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Melakukan Logging dan Monitoring</a:t>
              </a:r>
              <a:endParaRPr/>
            </a:p>
          </p:txBody>
        </p:sp>
        <p:cxnSp>
          <p:nvCxnSpPr>
            <p:cNvPr id="375" name="Google Shape;375;p3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76" name="Google Shape;376;p3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56"/>
          <p:cNvSpPr txBox="1"/>
          <p:nvPr>
            <p:ph type="title"/>
          </p:nvPr>
        </p:nvSpPr>
        <p:spPr>
          <a:xfrm>
            <a:off x="457200" y="605600"/>
            <a:ext cx="81026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Kelebihan dan Kekurangan</a:t>
            </a:r>
            <a:endParaRPr/>
          </a:p>
        </p:txBody>
      </p:sp>
      <p:sp>
        <p:nvSpPr>
          <p:cNvPr id="2052" name="Google Shape;2052;p5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3" name="Google Shape;2053;p56"/>
          <p:cNvSpPr txBox="1"/>
          <p:nvPr/>
        </p:nvSpPr>
        <p:spPr>
          <a:xfrm>
            <a:off x="457200" y="3480474"/>
            <a:ext cx="81027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b="1" i="0" lang="en" sz="16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Kekurangan 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● Tidak menggunakan tools infra as code sebagai provisioning.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● Database belum menggunakan cloud database.</a:t>
            </a:r>
            <a:endParaRPr/>
          </a:p>
        </p:txBody>
      </p:sp>
      <p:grpSp>
        <p:nvGrpSpPr>
          <p:cNvPr id="2054" name="Google Shape;2054;p56"/>
          <p:cNvGrpSpPr/>
          <p:nvPr/>
        </p:nvGrpSpPr>
        <p:grpSpPr>
          <a:xfrm>
            <a:off x="6820073" y="1993899"/>
            <a:ext cx="2057400" cy="3041649"/>
            <a:chOff x="6492887" y="4126007"/>
            <a:chExt cx="271993" cy="422295"/>
          </a:xfrm>
        </p:grpSpPr>
        <p:sp>
          <p:nvSpPr>
            <p:cNvPr id="2055" name="Google Shape;2055;p56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56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56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56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56"/>
            <p:cNvSpPr/>
            <p:nvPr/>
          </p:nvSpPr>
          <p:spPr>
            <a:xfrm>
              <a:off x="6631565" y="4127172"/>
              <a:ext cx="91680" cy="134039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56"/>
            <p:cNvSpPr/>
            <p:nvPr/>
          </p:nvSpPr>
          <p:spPr>
            <a:xfrm>
              <a:off x="6638516" y="4126007"/>
              <a:ext cx="43914" cy="5411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56"/>
            <p:cNvSpPr/>
            <p:nvPr/>
          </p:nvSpPr>
          <p:spPr>
            <a:xfrm>
              <a:off x="6647100" y="4184749"/>
              <a:ext cx="54168" cy="60624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56"/>
            <p:cNvSpPr/>
            <p:nvPr/>
          </p:nvSpPr>
          <p:spPr>
            <a:xfrm>
              <a:off x="6554604" y="4208935"/>
              <a:ext cx="102224" cy="145520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56"/>
            <p:cNvSpPr/>
            <p:nvPr/>
          </p:nvSpPr>
          <p:spPr>
            <a:xfrm>
              <a:off x="6631332" y="4204595"/>
              <a:ext cx="78964" cy="104158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56"/>
            <p:cNvSpPr/>
            <p:nvPr/>
          </p:nvSpPr>
          <p:spPr>
            <a:xfrm>
              <a:off x="6645396" y="4130153"/>
              <a:ext cx="58090" cy="71561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56"/>
            <p:cNvSpPr/>
            <p:nvPr/>
          </p:nvSpPr>
          <p:spPr>
            <a:xfrm>
              <a:off x="6647754" y="4129873"/>
              <a:ext cx="58319" cy="54888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56"/>
            <p:cNvSpPr/>
            <p:nvPr/>
          </p:nvSpPr>
          <p:spPr>
            <a:xfrm>
              <a:off x="6577749" y="4490229"/>
              <a:ext cx="45861" cy="34982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56"/>
            <p:cNvSpPr/>
            <p:nvPr/>
          </p:nvSpPr>
          <p:spPr>
            <a:xfrm>
              <a:off x="6577951" y="4501389"/>
              <a:ext cx="45653" cy="23835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56"/>
            <p:cNvSpPr/>
            <p:nvPr/>
          </p:nvSpPr>
          <p:spPr>
            <a:xfrm>
              <a:off x="6554804" y="4475155"/>
              <a:ext cx="41980" cy="32521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56"/>
            <p:cNvSpPr/>
            <p:nvPr/>
          </p:nvSpPr>
          <p:spPr>
            <a:xfrm>
              <a:off x="6554997" y="4485886"/>
              <a:ext cx="41814" cy="21828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56"/>
            <p:cNvSpPr/>
            <p:nvPr/>
          </p:nvSpPr>
          <p:spPr>
            <a:xfrm>
              <a:off x="6570371" y="4307401"/>
              <a:ext cx="99964" cy="172414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56"/>
            <p:cNvSpPr/>
            <p:nvPr/>
          </p:nvSpPr>
          <p:spPr>
            <a:xfrm>
              <a:off x="6597627" y="4307742"/>
              <a:ext cx="99521" cy="186686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56"/>
            <p:cNvSpPr/>
            <p:nvPr/>
          </p:nvSpPr>
          <p:spPr>
            <a:xfrm>
              <a:off x="6560564" y="4295988"/>
              <a:ext cx="148825" cy="136991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56"/>
            <p:cNvSpPr/>
            <p:nvPr/>
          </p:nvSpPr>
          <p:spPr>
            <a:xfrm>
              <a:off x="6680201" y="4215053"/>
              <a:ext cx="51721" cy="181324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56"/>
            <p:cNvSpPr/>
            <p:nvPr/>
          </p:nvSpPr>
          <p:spPr>
            <a:xfrm>
              <a:off x="6690335" y="4212768"/>
              <a:ext cx="31273" cy="3977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56"/>
            <p:cNvSpPr/>
            <p:nvPr/>
          </p:nvSpPr>
          <p:spPr>
            <a:xfrm>
              <a:off x="6629015" y="4204538"/>
              <a:ext cx="26751" cy="28086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76" name="Google Shape;2076;p56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3" cy="250785"/>
            </a:xfrm>
          </p:grpSpPr>
          <p:sp>
            <p:nvSpPr>
              <p:cNvPr id="2077" name="Google Shape;2077;p56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8" name="Google Shape;2078;p56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9" name="Google Shape;2079;p56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0" name="Google Shape;2080;p56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1" name="Google Shape;2081;p56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82" name="Google Shape;2082;p56"/>
          <p:cNvSpPr txBox="1"/>
          <p:nvPr/>
        </p:nvSpPr>
        <p:spPr>
          <a:xfrm>
            <a:off x="457200" y="1342299"/>
            <a:ext cx="8102700" cy="14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b="1" i="0" lang="en" sz="16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Kelebihan 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● Infrastruktur menggunakan Kubernetes sebagai Container Orchestration</a:t>
            </a:r>
            <a:r>
              <a:rPr lang="en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● Budget hemat menggunakan tools open source.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● Kecepatan pembuatan </a:t>
            </a:r>
            <a:r>
              <a:rPr lang="en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k8s</a:t>
            </a:r>
            <a:r>
              <a:rPr b="0" i="0" lang="en" sz="14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 menggunakan KOPS.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● Menggunakan Konsep CD/CI untuk deploymet.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● Dapat melakukan logging dan monitoring terhadap ekosistem cluster Kubernetes.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● Auto Scale yang dapat di atur secara horizontal maupun vertical.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19"/>
          <p:cNvSpPr txBox="1"/>
          <p:nvPr>
            <p:ph type="ctrTitle"/>
          </p:nvPr>
        </p:nvSpPr>
        <p:spPr>
          <a:xfrm>
            <a:off x="863419" y="1753349"/>
            <a:ext cx="5449328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Ready To Release</a:t>
            </a:r>
            <a:endParaRPr/>
          </a:p>
        </p:txBody>
      </p:sp>
      <p:sp>
        <p:nvSpPr>
          <p:cNvPr id="2088" name="Google Shape;2088;p19"/>
          <p:cNvSpPr txBox="1"/>
          <p:nvPr/>
        </p:nvSpPr>
        <p:spPr>
          <a:xfrm>
            <a:off x="-2027582" y="2303148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9" name="Google Shape;2089;p19"/>
          <p:cNvGrpSpPr/>
          <p:nvPr/>
        </p:nvGrpSpPr>
        <p:grpSpPr>
          <a:xfrm>
            <a:off x="5682830" y="561815"/>
            <a:ext cx="3305987" cy="3387038"/>
            <a:chOff x="9901824" y="937343"/>
            <a:chExt cx="744273" cy="793950"/>
          </a:xfrm>
        </p:grpSpPr>
        <p:grpSp>
          <p:nvGrpSpPr>
            <p:cNvPr id="2090" name="Google Shape;2090;p1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2091" name="Google Shape;2091;p1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2" name="Google Shape;2092;p1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3" name="Google Shape;2093;p1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4" name="Google Shape;2094;p1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5" name="Google Shape;2095;p1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6" name="Google Shape;2096;p1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7" name="Google Shape;2097;p1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8" name="Google Shape;2098;p1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9" name="Google Shape;2099;p1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0" name="Google Shape;2100;p1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01" name="Google Shape;2101;p19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19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19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19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19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19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2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112" name="Google Shape;2112;p20"/>
          <p:cNvGrpSpPr/>
          <p:nvPr/>
        </p:nvGrpSpPr>
        <p:grpSpPr>
          <a:xfrm>
            <a:off x="169803" y="573282"/>
            <a:ext cx="5451626" cy="3451767"/>
            <a:chOff x="1177450" y="241631"/>
            <a:chExt cx="6173152" cy="3616776"/>
          </a:xfrm>
        </p:grpSpPr>
        <p:sp>
          <p:nvSpPr>
            <p:cNvPr id="2113" name="Google Shape;2113;p20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20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20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20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Graphical user interface, website&#10;&#10;Description automatically generated with medium confidence" id="2117" name="Google Shape;211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004" y="763604"/>
            <a:ext cx="4262362" cy="29417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18" name="Google Shape;2118;p20"/>
          <p:cNvSpPr txBox="1"/>
          <p:nvPr/>
        </p:nvSpPr>
        <p:spPr>
          <a:xfrm>
            <a:off x="1771149" y="275461"/>
            <a:ext cx="1902593" cy="334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CEA9A"/>
                </a:solidFill>
                <a:latin typeface="Arial"/>
                <a:ea typeface="Arial"/>
                <a:cs typeface="Arial"/>
                <a:sym typeface="Arial"/>
              </a:rPr>
              <a:t>mern.hegiwibowo.xyz</a:t>
            </a:r>
            <a:endParaRPr b="0" i="0" sz="1400" u="none" cap="none" strike="noStrike">
              <a:solidFill>
                <a:srgbClr val="FCEA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9" name="Google Shape;2119;p20"/>
          <p:cNvGrpSpPr/>
          <p:nvPr/>
        </p:nvGrpSpPr>
        <p:grpSpPr>
          <a:xfrm>
            <a:off x="4972524" y="377687"/>
            <a:ext cx="3392472" cy="4192531"/>
            <a:chOff x="2533225" y="322726"/>
            <a:chExt cx="4077549" cy="4762523"/>
          </a:xfrm>
        </p:grpSpPr>
        <p:sp>
          <p:nvSpPr>
            <p:cNvPr id="2120" name="Google Shape;2120;p20"/>
            <p:cNvSpPr/>
            <p:nvPr/>
          </p:nvSpPr>
          <p:spPr>
            <a:xfrm>
              <a:off x="3796336" y="2589414"/>
              <a:ext cx="682110" cy="393573"/>
            </a:xfrm>
            <a:custGeom>
              <a:rect b="b" l="l" r="r" t="t"/>
              <a:pathLst>
                <a:path extrusionOk="0" h="393573" w="68211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20"/>
            <p:cNvSpPr/>
            <p:nvPr/>
          </p:nvSpPr>
          <p:spPr>
            <a:xfrm>
              <a:off x="3809355" y="2149168"/>
              <a:ext cx="705962" cy="408622"/>
            </a:xfrm>
            <a:custGeom>
              <a:rect b="b" l="l" r="r" t="t"/>
              <a:pathLst>
                <a:path extrusionOk="0" h="408622" w="705962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20"/>
            <p:cNvSpPr/>
            <p:nvPr/>
          </p:nvSpPr>
          <p:spPr>
            <a:xfrm>
              <a:off x="4162289" y="2390151"/>
              <a:ext cx="329177" cy="571404"/>
            </a:xfrm>
            <a:custGeom>
              <a:rect b="b" l="l" r="r" t="t"/>
              <a:pathLst>
                <a:path extrusionOk="0" h="571404" w="329177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20"/>
            <p:cNvSpPr/>
            <p:nvPr/>
          </p:nvSpPr>
          <p:spPr>
            <a:xfrm>
              <a:off x="3833207" y="2390151"/>
              <a:ext cx="329081" cy="571404"/>
            </a:xfrm>
            <a:custGeom>
              <a:rect b="b" l="l" r="r" t="t"/>
              <a:pathLst>
                <a:path extrusionOk="0" h="571404" w="329081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20"/>
            <p:cNvSpPr/>
            <p:nvPr/>
          </p:nvSpPr>
          <p:spPr>
            <a:xfrm>
              <a:off x="3833207" y="2390151"/>
              <a:ext cx="329081" cy="287940"/>
            </a:xfrm>
            <a:custGeom>
              <a:rect b="b" l="l" r="r" t="t"/>
              <a:pathLst>
                <a:path extrusionOk="0" h="287940" w="329081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20"/>
            <p:cNvSpPr/>
            <p:nvPr/>
          </p:nvSpPr>
          <p:spPr>
            <a:xfrm>
              <a:off x="4162289" y="2390151"/>
              <a:ext cx="329177" cy="287940"/>
            </a:xfrm>
            <a:custGeom>
              <a:rect b="b" l="l" r="r" t="t"/>
              <a:pathLst>
                <a:path extrusionOk="0" h="287940" w="329177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20"/>
            <p:cNvSpPr/>
            <p:nvPr/>
          </p:nvSpPr>
          <p:spPr>
            <a:xfrm>
              <a:off x="3809355" y="2353479"/>
              <a:ext cx="352933" cy="307181"/>
            </a:xfrm>
            <a:custGeom>
              <a:rect b="b" l="l" r="r" t="t"/>
              <a:pathLst>
                <a:path extrusionOk="0" h="307181" w="352933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20"/>
            <p:cNvSpPr/>
            <p:nvPr/>
          </p:nvSpPr>
          <p:spPr>
            <a:xfrm>
              <a:off x="4162289" y="2353479"/>
              <a:ext cx="353029" cy="307181"/>
            </a:xfrm>
            <a:custGeom>
              <a:rect b="b" l="l" r="r" t="t"/>
              <a:pathLst>
                <a:path extrusionOk="0" h="307181" w="353029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20"/>
            <p:cNvSpPr/>
            <p:nvPr/>
          </p:nvSpPr>
          <p:spPr>
            <a:xfrm>
              <a:off x="4379054" y="3098705"/>
              <a:ext cx="1297601" cy="763520"/>
            </a:xfrm>
            <a:custGeom>
              <a:rect b="b" l="l" r="r" t="t"/>
              <a:pathLst>
                <a:path extrusionOk="0" h="763520" w="1297601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20"/>
            <p:cNvSpPr/>
            <p:nvPr/>
          </p:nvSpPr>
          <p:spPr>
            <a:xfrm>
              <a:off x="4481013" y="322726"/>
              <a:ext cx="1171694" cy="3426502"/>
            </a:xfrm>
            <a:custGeom>
              <a:rect b="b" l="l" r="r" t="t"/>
              <a:pathLst>
                <a:path extrusionOk="0" h="3426502" w="1171694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20"/>
            <p:cNvSpPr/>
            <p:nvPr/>
          </p:nvSpPr>
          <p:spPr>
            <a:xfrm>
              <a:off x="5530597" y="3624781"/>
              <a:ext cx="70985" cy="153066"/>
            </a:xfrm>
            <a:custGeom>
              <a:rect b="b" l="l" r="r" t="t"/>
              <a:pathLst>
                <a:path extrusionOk="0" h="153066" w="70985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20"/>
            <p:cNvSpPr/>
            <p:nvPr/>
          </p:nvSpPr>
          <p:spPr>
            <a:xfrm>
              <a:off x="4467139" y="329893"/>
              <a:ext cx="65379" cy="96678"/>
            </a:xfrm>
            <a:custGeom>
              <a:rect b="b" l="l" r="r" t="t"/>
              <a:pathLst>
                <a:path extrusionOk="0" h="96678" w="65379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20"/>
            <p:cNvSpPr/>
            <p:nvPr/>
          </p:nvSpPr>
          <p:spPr>
            <a:xfrm>
              <a:off x="4423901" y="351343"/>
              <a:ext cx="1171694" cy="3426502"/>
            </a:xfrm>
            <a:custGeom>
              <a:rect b="b" l="l" r="r" t="t"/>
              <a:pathLst>
                <a:path extrusionOk="0" h="3426502" w="1171694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20"/>
            <p:cNvSpPr/>
            <p:nvPr/>
          </p:nvSpPr>
          <p:spPr>
            <a:xfrm>
              <a:off x="4414398" y="357753"/>
              <a:ext cx="1171599" cy="3426525"/>
            </a:xfrm>
            <a:custGeom>
              <a:rect b="b" l="l" r="r" t="t"/>
              <a:pathLst>
                <a:path extrusionOk="0" h="3426525" w="1171599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20"/>
            <p:cNvSpPr/>
            <p:nvPr/>
          </p:nvSpPr>
          <p:spPr>
            <a:xfrm>
              <a:off x="4479777" y="459022"/>
              <a:ext cx="1041506" cy="3182614"/>
            </a:xfrm>
            <a:custGeom>
              <a:rect b="b" l="l" r="r" t="t"/>
              <a:pathLst>
                <a:path extrusionOk="0" h="3182614" w="1041506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5" name="Google Shape;2135;p20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rect b="b" l="l" r="r" t="t"/>
              <a:pathLst>
                <a:path extrusionOk="0" h="80859" w="46533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6" name="Google Shape;2136;p20"/>
            <p:cNvSpPr/>
            <p:nvPr/>
          </p:nvSpPr>
          <p:spPr>
            <a:xfrm>
              <a:off x="4988272" y="730303"/>
              <a:ext cx="23851" cy="30807"/>
            </a:xfrm>
            <a:custGeom>
              <a:rect b="b" l="l" r="r" t="t"/>
              <a:pathLst>
                <a:path extrusionOk="0" h="30807" w="23851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7" name="Google Shape;2137;p20"/>
            <p:cNvSpPr/>
            <p:nvPr/>
          </p:nvSpPr>
          <p:spPr>
            <a:xfrm>
              <a:off x="5609185" y="1342555"/>
              <a:ext cx="26417" cy="145526"/>
            </a:xfrm>
            <a:custGeom>
              <a:rect b="b" l="l" r="r" t="t"/>
              <a:pathLst>
                <a:path extrusionOk="0" h="145526" w="26417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8" name="Google Shape;2138;p20"/>
            <p:cNvSpPr/>
            <p:nvPr/>
          </p:nvSpPr>
          <p:spPr>
            <a:xfrm>
              <a:off x="5609185" y="1517667"/>
              <a:ext cx="26417" cy="145530"/>
            </a:xfrm>
            <a:custGeom>
              <a:rect b="b" l="l" r="r" t="t"/>
              <a:pathLst>
                <a:path extrusionOk="0" h="145530" w="26417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9" name="Google Shape;2139;p20"/>
            <p:cNvSpPr/>
            <p:nvPr/>
          </p:nvSpPr>
          <p:spPr>
            <a:xfrm>
              <a:off x="4598943" y="668398"/>
              <a:ext cx="778468" cy="1303739"/>
            </a:xfrm>
            <a:custGeom>
              <a:rect b="b" l="l" r="r" t="t"/>
              <a:pathLst>
                <a:path extrusionOk="0" h="1303739" w="778468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0" name="Google Shape;2140;p20"/>
            <p:cNvSpPr/>
            <p:nvPr/>
          </p:nvSpPr>
          <p:spPr>
            <a:xfrm>
              <a:off x="4598943" y="1688145"/>
              <a:ext cx="778468" cy="1303647"/>
            </a:xfrm>
            <a:custGeom>
              <a:rect b="b" l="l" r="r" t="t"/>
              <a:pathLst>
                <a:path extrusionOk="0" h="1303647" w="778468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1" name="Google Shape;2141;p20"/>
            <p:cNvSpPr/>
            <p:nvPr/>
          </p:nvSpPr>
          <p:spPr>
            <a:xfrm>
              <a:off x="4599323" y="2707876"/>
              <a:ext cx="778184" cy="892902"/>
            </a:xfrm>
            <a:custGeom>
              <a:rect b="b" l="l" r="r" t="t"/>
              <a:pathLst>
                <a:path extrusionOk="0" h="892902" w="778184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2" name="Google Shape;2142;p20"/>
            <p:cNvSpPr/>
            <p:nvPr/>
          </p:nvSpPr>
          <p:spPr>
            <a:xfrm>
              <a:off x="4781159" y="1048176"/>
              <a:ext cx="416151" cy="544252"/>
            </a:xfrm>
            <a:custGeom>
              <a:rect b="b" l="l" r="r" t="t"/>
              <a:pathLst>
                <a:path extrusionOk="0" h="544252" w="416151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3" name="Google Shape;2143;p20"/>
            <p:cNvSpPr/>
            <p:nvPr/>
          </p:nvSpPr>
          <p:spPr>
            <a:xfrm>
              <a:off x="4812185" y="2127070"/>
              <a:ext cx="353313" cy="495871"/>
            </a:xfrm>
            <a:custGeom>
              <a:rect b="b" l="l" r="r" t="t"/>
              <a:pathLst>
                <a:path extrusionOk="0" h="495871" w="353313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4" name="Google Shape;2144;p20"/>
            <p:cNvSpPr/>
            <p:nvPr/>
          </p:nvSpPr>
          <p:spPr>
            <a:xfrm>
              <a:off x="4825774" y="2064110"/>
              <a:ext cx="326421" cy="236124"/>
            </a:xfrm>
            <a:custGeom>
              <a:rect b="b" l="l" r="r" t="t"/>
              <a:pathLst>
                <a:path extrusionOk="0" h="236124" w="326421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5" name="Google Shape;2145;p20"/>
            <p:cNvSpPr/>
            <p:nvPr/>
          </p:nvSpPr>
          <p:spPr>
            <a:xfrm>
              <a:off x="4803918" y="3156860"/>
              <a:ext cx="410711" cy="349715"/>
            </a:xfrm>
            <a:custGeom>
              <a:rect b="b" l="l" r="r" t="t"/>
              <a:pathLst>
                <a:path extrusionOk="0" h="349715" w="410711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6" name="Google Shape;2146;p20"/>
            <p:cNvSpPr/>
            <p:nvPr/>
          </p:nvSpPr>
          <p:spPr>
            <a:xfrm>
              <a:off x="4593051" y="480769"/>
              <a:ext cx="842423" cy="783621"/>
            </a:xfrm>
            <a:custGeom>
              <a:rect b="b" l="l" r="r" t="t"/>
              <a:pathLst>
                <a:path extrusionOk="0" h="783621" w="842423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7" name="Google Shape;2147;p20"/>
            <p:cNvSpPr/>
            <p:nvPr/>
          </p:nvSpPr>
          <p:spPr>
            <a:xfrm>
              <a:off x="4315759" y="484198"/>
              <a:ext cx="384008" cy="270224"/>
            </a:xfrm>
            <a:custGeom>
              <a:rect b="b" l="l" r="r" t="t"/>
              <a:pathLst>
                <a:path extrusionOk="0" h="270224" w="384008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8" name="Google Shape;2148;p20"/>
            <p:cNvSpPr/>
            <p:nvPr/>
          </p:nvSpPr>
          <p:spPr>
            <a:xfrm>
              <a:off x="4419530" y="544206"/>
              <a:ext cx="384008" cy="270224"/>
            </a:xfrm>
            <a:custGeom>
              <a:rect b="b" l="l" r="r" t="t"/>
              <a:pathLst>
                <a:path extrusionOk="0" h="270224" w="384008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9" name="Google Shape;2149;p20"/>
            <p:cNvSpPr/>
            <p:nvPr/>
          </p:nvSpPr>
          <p:spPr>
            <a:xfrm>
              <a:off x="4523395" y="604308"/>
              <a:ext cx="383913" cy="270224"/>
            </a:xfrm>
            <a:custGeom>
              <a:rect b="b" l="l" r="r" t="t"/>
              <a:pathLst>
                <a:path extrusionOk="0" h="270224" w="383913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0" name="Google Shape;2150;p20"/>
            <p:cNvSpPr/>
            <p:nvPr/>
          </p:nvSpPr>
          <p:spPr>
            <a:xfrm>
              <a:off x="4627166" y="664316"/>
              <a:ext cx="383912" cy="270224"/>
            </a:xfrm>
            <a:custGeom>
              <a:rect b="b" l="l" r="r" t="t"/>
              <a:pathLst>
                <a:path extrusionOk="0" h="270224" w="383912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1" name="Google Shape;2151;p20"/>
            <p:cNvSpPr/>
            <p:nvPr/>
          </p:nvSpPr>
          <p:spPr>
            <a:xfrm>
              <a:off x="4730936" y="724419"/>
              <a:ext cx="383913" cy="270224"/>
            </a:xfrm>
            <a:custGeom>
              <a:rect b="b" l="l" r="r" t="t"/>
              <a:pathLst>
                <a:path extrusionOk="0" h="270224" w="383913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2" name="Google Shape;2152;p20"/>
            <p:cNvSpPr/>
            <p:nvPr/>
          </p:nvSpPr>
          <p:spPr>
            <a:xfrm>
              <a:off x="4834707" y="784426"/>
              <a:ext cx="383912" cy="270224"/>
            </a:xfrm>
            <a:custGeom>
              <a:rect b="b" l="l" r="r" t="t"/>
              <a:pathLst>
                <a:path extrusionOk="0" h="270224" w="383912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3" name="Google Shape;2153;p20"/>
            <p:cNvSpPr/>
            <p:nvPr/>
          </p:nvSpPr>
          <p:spPr>
            <a:xfrm>
              <a:off x="4938478" y="844529"/>
              <a:ext cx="383913" cy="270224"/>
            </a:xfrm>
            <a:custGeom>
              <a:rect b="b" l="l" r="r" t="t"/>
              <a:pathLst>
                <a:path extrusionOk="0" h="270224" w="383913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4" name="Google Shape;2154;p20"/>
            <p:cNvSpPr/>
            <p:nvPr/>
          </p:nvSpPr>
          <p:spPr>
            <a:xfrm>
              <a:off x="5042248" y="904537"/>
              <a:ext cx="384008" cy="270224"/>
            </a:xfrm>
            <a:custGeom>
              <a:rect b="b" l="l" r="r" t="t"/>
              <a:pathLst>
                <a:path extrusionOk="0" h="270224" w="384008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5" name="Google Shape;2155;p20"/>
            <p:cNvSpPr/>
            <p:nvPr/>
          </p:nvSpPr>
          <p:spPr>
            <a:xfrm>
              <a:off x="4316519" y="693558"/>
              <a:ext cx="103770" cy="97206"/>
            </a:xfrm>
            <a:custGeom>
              <a:rect b="b" l="l" r="r" t="t"/>
              <a:pathLst>
                <a:path extrusionOk="0" h="97206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6" name="Google Shape;2156;p20"/>
            <p:cNvSpPr/>
            <p:nvPr/>
          </p:nvSpPr>
          <p:spPr>
            <a:xfrm>
              <a:off x="4420290" y="753661"/>
              <a:ext cx="103865" cy="97152"/>
            </a:xfrm>
            <a:custGeom>
              <a:rect b="b" l="l" r="r" t="t"/>
              <a:pathLst>
                <a:path extrusionOk="0" h="97152" w="103865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7" name="Google Shape;2157;p20"/>
            <p:cNvSpPr/>
            <p:nvPr/>
          </p:nvSpPr>
          <p:spPr>
            <a:xfrm>
              <a:off x="4524441" y="813668"/>
              <a:ext cx="103770" cy="97206"/>
            </a:xfrm>
            <a:custGeom>
              <a:rect b="b" l="l" r="r" t="t"/>
              <a:pathLst>
                <a:path extrusionOk="0" h="97206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8" name="Google Shape;2158;p20"/>
            <p:cNvSpPr/>
            <p:nvPr/>
          </p:nvSpPr>
          <p:spPr>
            <a:xfrm>
              <a:off x="4627926" y="873771"/>
              <a:ext cx="103770" cy="97187"/>
            </a:xfrm>
            <a:custGeom>
              <a:rect b="b" l="l" r="r" t="t"/>
              <a:pathLst>
                <a:path extrusionOk="0" h="97187" w="10377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9" name="Google Shape;2159;p20"/>
            <p:cNvSpPr/>
            <p:nvPr/>
          </p:nvSpPr>
          <p:spPr>
            <a:xfrm>
              <a:off x="4731697" y="933778"/>
              <a:ext cx="103770" cy="97206"/>
            </a:xfrm>
            <a:custGeom>
              <a:rect b="b" l="l" r="r" t="t"/>
              <a:pathLst>
                <a:path extrusionOk="0" h="97206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0" name="Google Shape;2160;p20"/>
            <p:cNvSpPr/>
            <p:nvPr/>
          </p:nvSpPr>
          <p:spPr>
            <a:xfrm>
              <a:off x="4835467" y="993881"/>
              <a:ext cx="103770" cy="97204"/>
            </a:xfrm>
            <a:custGeom>
              <a:rect b="b" l="l" r="r" t="t"/>
              <a:pathLst>
                <a:path extrusionOk="0" h="97204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1" name="Google Shape;2161;p20"/>
            <p:cNvSpPr/>
            <p:nvPr/>
          </p:nvSpPr>
          <p:spPr>
            <a:xfrm>
              <a:off x="4939238" y="1053889"/>
              <a:ext cx="103770" cy="97206"/>
            </a:xfrm>
            <a:custGeom>
              <a:rect b="b" l="l" r="r" t="t"/>
              <a:pathLst>
                <a:path extrusionOk="0" h="97206" w="10377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2" name="Google Shape;2162;p20"/>
            <p:cNvSpPr/>
            <p:nvPr/>
          </p:nvSpPr>
          <p:spPr>
            <a:xfrm>
              <a:off x="5043008" y="1113991"/>
              <a:ext cx="103770" cy="97204"/>
            </a:xfrm>
            <a:custGeom>
              <a:rect b="b" l="l" r="r" t="t"/>
              <a:pathLst>
                <a:path extrusionOk="0" h="97204" w="10377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63" name="Google Shape;2163;p20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2164" name="Google Shape;2164;p20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rect b="b" l="l" r="r" t="t"/>
                <a:pathLst>
                  <a:path extrusionOk="0" h="97206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5" name="Google Shape;2165;p20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rect b="b" l="l" r="r" t="t"/>
                <a:pathLst>
                  <a:path extrusionOk="0" h="97152" w="103865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6" name="Google Shape;2166;p20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rect b="b" l="l" r="r" t="t"/>
                <a:pathLst>
                  <a:path extrusionOk="0" h="97206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7" name="Google Shape;2167;p20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rect b="b" l="l" r="r" t="t"/>
                <a:pathLst>
                  <a:path extrusionOk="0" h="97187" w="10377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8" name="Google Shape;2168;p20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rect b="b" l="l" r="r" t="t"/>
                <a:pathLst>
                  <a:path extrusionOk="0" h="97206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9" name="Google Shape;2169;p20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rect b="b" l="l" r="r" t="t"/>
                <a:pathLst>
                  <a:path extrusionOk="0" h="97204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0" name="Google Shape;2170;p20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rect b="b" l="l" r="r" t="t"/>
                <a:pathLst>
                  <a:path extrusionOk="0" h="97206" w="10377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1" name="Google Shape;2171;p20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rect b="b" l="l" r="r" t="t"/>
                <a:pathLst>
                  <a:path extrusionOk="0" h="97204" w="10377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2" name="Google Shape;2172;p20"/>
            <p:cNvSpPr/>
            <p:nvPr/>
          </p:nvSpPr>
          <p:spPr>
            <a:xfrm>
              <a:off x="5776434" y="3835950"/>
              <a:ext cx="422399" cy="244506"/>
            </a:xfrm>
            <a:custGeom>
              <a:rect b="b" l="l" r="r" t="t"/>
              <a:pathLst>
                <a:path extrusionOk="0" h="244506" w="422399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3" name="Google Shape;2173;p20"/>
            <p:cNvSpPr/>
            <p:nvPr/>
          </p:nvSpPr>
          <p:spPr>
            <a:xfrm>
              <a:off x="5919927" y="3349699"/>
              <a:ext cx="376785" cy="648842"/>
            </a:xfrm>
            <a:custGeom>
              <a:rect b="b" l="l" r="r" t="t"/>
              <a:pathLst>
                <a:path extrusionOk="0" h="648842" w="376785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4" name="Google Shape;2174;p20"/>
            <p:cNvSpPr/>
            <p:nvPr/>
          </p:nvSpPr>
          <p:spPr>
            <a:xfrm>
              <a:off x="5821952" y="3404277"/>
              <a:ext cx="376880" cy="648747"/>
            </a:xfrm>
            <a:custGeom>
              <a:rect b="b" l="l" r="r" t="t"/>
              <a:pathLst>
                <a:path extrusionOk="0" h="648747" w="37688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5" name="Google Shape;2175;p20"/>
            <p:cNvSpPr/>
            <p:nvPr/>
          </p:nvSpPr>
          <p:spPr>
            <a:xfrm>
              <a:off x="6151700" y="3513243"/>
              <a:ext cx="145012" cy="539781"/>
            </a:xfrm>
            <a:custGeom>
              <a:rect b="b" l="l" r="r" t="t"/>
              <a:pathLst>
                <a:path extrusionOk="0" h="539781" w="145012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6" name="Google Shape;2176;p20"/>
            <p:cNvSpPr/>
            <p:nvPr/>
          </p:nvSpPr>
          <p:spPr>
            <a:xfrm>
              <a:off x="5869087" y="3349699"/>
              <a:ext cx="97973" cy="104584"/>
            </a:xfrm>
            <a:custGeom>
              <a:rect b="b" l="l" r="r" t="t"/>
              <a:pathLst>
                <a:path extrusionOk="0" h="104584" w="97973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7" name="Google Shape;2177;p20"/>
            <p:cNvSpPr/>
            <p:nvPr/>
          </p:nvSpPr>
          <p:spPr>
            <a:xfrm>
              <a:off x="5939787" y="3382376"/>
              <a:ext cx="141211" cy="143535"/>
            </a:xfrm>
            <a:custGeom>
              <a:rect b="b" l="l" r="r" t="t"/>
              <a:pathLst>
                <a:path extrusionOk="0" h="143535" w="141211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8" name="Google Shape;2178;p20"/>
            <p:cNvSpPr/>
            <p:nvPr/>
          </p:nvSpPr>
          <p:spPr>
            <a:xfrm>
              <a:off x="6031584" y="3326084"/>
              <a:ext cx="141211" cy="143535"/>
            </a:xfrm>
            <a:custGeom>
              <a:rect b="b" l="l" r="r" t="t"/>
              <a:pathLst>
                <a:path extrusionOk="0" h="143535" w="141211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9" name="Google Shape;2179;p20"/>
            <p:cNvSpPr/>
            <p:nvPr/>
          </p:nvSpPr>
          <p:spPr>
            <a:xfrm>
              <a:off x="5273451" y="4003686"/>
              <a:ext cx="608559" cy="352234"/>
            </a:xfrm>
            <a:custGeom>
              <a:rect b="b" l="l" r="r" t="t"/>
              <a:pathLst>
                <a:path extrusionOk="0" h="352234" w="608559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0" name="Google Shape;2180;p20"/>
            <p:cNvSpPr/>
            <p:nvPr/>
          </p:nvSpPr>
          <p:spPr>
            <a:xfrm>
              <a:off x="5480232" y="3303313"/>
              <a:ext cx="542799" cy="934592"/>
            </a:xfrm>
            <a:custGeom>
              <a:rect b="b" l="l" r="r" t="t"/>
              <a:pathLst>
                <a:path extrusionOk="0" h="934592" w="542799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1" name="Google Shape;2181;p20"/>
            <p:cNvSpPr/>
            <p:nvPr/>
          </p:nvSpPr>
          <p:spPr>
            <a:xfrm>
              <a:off x="5339115" y="3381894"/>
              <a:ext cx="542894" cy="934592"/>
            </a:xfrm>
            <a:custGeom>
              <a:rect b="b" l="l" r="r" t="t"/>
              <a:pathLst>
                <a:path extrusionOk="0" h="934592" w="542894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2" name="Google Shape;2182;p20"/>
            <p:cNvSpPr/>
            <p:nvPr/>
          </p:nvSpPr>
          <p:spPr>
            <a:xfrm>
              <a:off x="5814160" y="3538961"/>
              <a:ext cx="208871" cy="777525"/>
            </a:xfrm>
            <a:custGeom>
              <a:rect b="b" l="l" r="r" t="t"/>
              <a:pathLst>
                <a:path extrusionOk="0" h="777525" w="208871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3" name="Google Shape;2183;p20"/>
            <p:cNvSpPr/>
            <p:nvPr/>
          </p:nvSpPr>
          <p:spPr>
            <a:xfrm>
              <a:off x="5406965" y="3303313"/>
              <a:ext cx="141116" cy="150685"/>
            </a:xfrm>
            <a:custGeom>
              <a:rect b="b" l="l" r="r" t="t"/>
              <a:pathLst>
                <a:path extrusionOk="0" h="150685" w="141116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4" name="Google Shape;2184;p20"/>
            <p:cNvSpPr/>
            <p:nvPr/>
          </p:nvSpPr>
          <p:spPr>
            <a:xfrm>
              <a:off x="5508835" y="3350470"/>
              <a:ext cx="203454" cy="206683"/>
            </a:xfrm>
            <a:custGeom>
              <a:rect b="b" l="l" r="r" t="t"/>
              <a:pathLst>
                <a:path extrusionOk="0" h="206683" w="203454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5" name="Google Shape;2185;p20"/>
            <p:cNvSpPr/>
            <p:nvPr/>
          </p:nvSpPr>
          <p:spPr>
            <a:xfrm>
              <a:off x="5641209" y="3269779"/>
              <a:ext cx="203454" cy="206316"/>
            </a:xfrm>
            <a:custGeom>
              <a:rect b="b" l="l" r="r" t="t"/>
              <a:pathLst>
                <a:path extrusionOk="0" h="206316" w="203454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6" name="Google Shape;2186;p20"/>
            <p:cNvSpPr/>
            <p:nvPr/>
          </p:nvSpPr>
          <p:spPr>
            <a:xfrm>
              <a:off x="3370326" y="2746576"/>
              <a:ext cx="431236" cy="248888"/>
            </a:xfrm>
            <a:custGeom>
              <a:rect b="b" l="l" r="r" t="t"/>
              <a:pathLst>
                <a:path extrusionOk="0" h="248888" w="431236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7" name="Google Shape;2187;p20"/>
            <p:cNvSpPr/>
            <p:nvPr/>
          </p:nvSpPr>
          <p:spPr>
            <a:xfrm>
              <a:off x="3388571" y="2474923"/>
              <a:ext cx="435798" cy="252221"/>
            </a:xfrm>
            <a:custGeom>
              <a:rect b="b" l="l" r="r" t="t"/>
              <a:pathLst>
                <a:path extrusionOk="0" h="252221" w="435798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8" name="Google Shape;2188;p20"/>
            <p:cNvSpPr/>
            <p:nvPr/>
          </p:nvSpPr>
          <p:spPr>
            <a:xfrm>
              <a:off x="3606470" y="2623608"/>
              <a:ext cx="203169" cy="352710"/>
            </a:xfrm>
            <a:custGeom>
              <a:rect b="b" l="l" r="r" t="t"/>
              <a:pathLst>
                <a:path extrusionOk="0" h="352710" w="203169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9" name="Google Shape;2189;p20"/>
            <p:cNvSpPr/>
            <p:nvPr/>
          </p:nvSpPr>
          <p:spPr>
            <a:xfrm>
              <a:off x="3403301" y="2623608"/>
              <a:ext cx="203169" cy="352710"/>
            </a:xfrm>
            <a:custGeom>
              <a:rect b="b" l="l" r="r" t="t"/>
              <a:pathLst>
                <a:path extrusionOk="0" h="352710" w="203169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0" name="Google Shape;2190;p20"/>
            <p:cNvSpPr/>
            <p:nvPr/>
          </p:nvSpPr>
          <p:spPr>
            <a:xfrm>
              <a:off x="3403301" y="2623608"/>
              <a:ext cx="203169" cy="177736"/>
            </a:xfrm>
            <a:custGeom>
              <a:rect b="b" l="l" r="r" t="t"/>
              <a:pathLst>
                <a:path extrusionOk="0" h="177736" w="203169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1" name="Google Shape;2191;p20"/>
            <p:cNvSpPr/>
            <p:nvPr/>
          </p:nvSpPr>
          <p:spPr>
            <a:xfrm>
              <a:off x="3606470" y="2623608"/>
              <a:ext cx="203169" cy="177736"/>
            </a:xfrm>
            <a:custGeom>
              <a:rect b="b" l="l" r="r" t="t"/>
              <a:pathLst>
                <a:path extrusionOk="0" h="177736" w="203169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2" name="Google Shape;2192;p20"/>
            <p:cNvSpPr/>
            <p:nvPr/>
          </p:nvSpPr>
          <p:spPr>
            <a:xfrm>
              <a:off x="3388571" y="2601034"/>
              <a:ext cx="217899" cy="189547"/>
            </a:xfrm>
            <a:custGeom>
              <a:rect b="b" l="l" r="r" t="t"/>
              <a:pathLst>
                <a:path extrusionOk="0" h="189547" w="217899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3" name="Google Shape;2193;p20"/>
            <p:cNvSpPr/>
            <p:nvPr/>
          </p:nvSpPr>
          <p:spPr>
            <a:xfrm>
              <a:off x="3606470" y="2601034"/>
              <a:ext cx="217899" cy="189547"/>
            </a:xfrm>
            <a:custGeom>
              <a:rect b="b" l="l" r="r" t="t"/>
              <a:pathLst>
                <a:path extrusionOk="0" h="189547" w="217899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4" name="Google Shape;2194;p20"/>
            <p:cNvSpPr/>
            <p:nvPr/>
          </p:nvSpPr>
          <p:spPr>
            <a:xfrm>
              <a:off x="6048784" y="4120462"/>
              <a:ext cx="389804" cy="224885"/>
            </a:xfrm>
            <a:custGeom>
              <a:rect b="b" l="l" r="r" t="t"/>
              <a:pathLst>
                <a:path extrusionOk="0" h="224885" w="389804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5" name="Google Shape;2195;p20"/>
            <p:cNvSpPr/>
            <p:nvPr/>
          </p:nvSpPr>
          <p:spPr>
            <a:xfrm>
              <a:off x="6065699" y="3875193"/>
              <a:ext cx="393415" cy="227647"/>
            </a:xfrm>
            <a:custGeom>
              <a:rect b="b" l="l" r="r" t="t"/>
              <a:pathLst>
                <a:path extrusionOk="0" h="227647" w="393415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6" name="Google Shape;2196;p20"/>
            <p:cNvSpPr/>
            <p:nvPr/>
          </p:nvSpPr>
          <p:spPr>
            <a:xfrm>
              <a:off x="6262407" y="4009401"/>
              <a:ext cx="183404" cy="318420"/>
            </a:xfrm>
            <a:custGeom>
              <a:rect b="b" l="l" r="r" t="t"/>
              <a:pathLst>
                <a:path extrusionOk="0" h="318420" w="183404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7" name="Google Shape;2197;p20"/>
            <p:cNvSpPr/>
            <p:nvPr/>
          </p:nvSpPr>
          <p:spPr>
            <a:xfrm>
              <a:off x="6079003" y="4009401"/>
              <a:ext cx="183403" cy="318420"/>
            </a:xfrm>
            <a:custGeom>
              <a:rect b="b" l="l" r="r" t="t"/>
              <a:pathLst>
                <a:path extrusionOk="0" h="318420" w="183403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8" name="Google Shape;2198;p20"/>
            <p:cNvSpPr/>
            <p:nvPr/>
          </p:nvSpPr>
          <p:spPr>
            <a:xfrm>
              <a:off x="6079003" y="4009401"/>
              <a:ext cx="183403" cy="160496"/>
            </a:xfrm>
            <a:custGeom>
              <a:rect b="b" l="l" r="r" t="t"/>
              <a:pathLst>
                <a:path extrusionOk="0" h="160496" w="183403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9" name="Google Shape;2199;p20"/>
            <p:cNvSpPr/>
            <p:nvPr/>
          </p:nvSpPr>
          <p:spPr>
            <a:xfrm>
              <a:off x="6262407" y="4009401"/>
              <a:ext cx="183404" cy="160496"/>
            </a:xfrm>
            <a:custGeom>
              <a:rect b="b" l="l" r="r" t="t"/>
              <a:pathLst>
                <a:path extrusionOk="0" h="160496" w="183404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0" name="Google Shape;2200;p20"/>
            <p:cNvSpPr/>
            <p:nvPr/>
          </p:nvSpPr>
          <p:spPr>
            <a:xfrm>
              <a:off x="6065699" y="3989017"/>
              <a:ext cx="196707" cy="171164"/>
            </a:xfrm>
            <a:custGeom>
              <a:rect b="b" l="l" r="r" t="t"/>
              <a:pathLst>
                <a:path extrusionOk="0" h="171164" w="196707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20"/>
            <p:cNvSpPr/>
            <p:nvPr/>
          </p:nvSpPr>
          <p:spPr>
            <a:xfrm>
              <a:off x="6262407" y="3989017"/>
              <a:ext cx="196708" cy="171164"/>
            </a:xfrm>
            <a:custGeom>
              <a:rect b="b" l="l" r="r" t="t"/>
              <a:pathLst>
                <a:path extrusionOk="0" h="171164" w="196708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20"/>
            <p:cNvSpPr/>
            <p:nvPr/>
          </p:nvSpPr>
          <p:spPr>
            <a:xfrm>
              <a:off x="3676221" y="3054710"/>
              <a:ext cx="439504" cy="254317"/>
            </a:xfrm>
            <a:custGeom>
              <a:rect b="b" l="l" r="r" t="t"/>
              <a:pathLst>
                <a:path extrusionOk="0" h="254317" w="439504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20"/>
            <p:cNvSpPr/>
            <p:nvPr/>
          </p:nvSpPr>
          <p:spPr>
            <a:xfrm>
              <a:off x="3825510" y="2548837"/>
              <a:ext cx="392085" cy="674941"/>
            </a:xfrm>
            <a:custGeom>
              <a:rect b="b" l="l" r="r" t="t"/>
              <a:pathLst>
                <a:path extrusionOk="0" h="674941" w="392085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20"/>
            <p:cNvSpPr/>
            <p:nvPr/>
          </p:nvSpPr>
          <p:spPr>
            <a:xfrm>
              <a:off x="3723640" y="2605606"/>
              <a:ext cx="392085" cy="674941"/>
            </a:xfrm>
            <a:custGeom>
              <a:rect b="b" l="l" r="r" t="t"/>
              <a:pathLst>
                <a:path extrusionOk="0" h="674941" w="392085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20"/>
            <p:cNvSpPr/>
            <p:nvPr/>
          </p:nvSpPr>
          <p:spPr>
            <a:xfrm>
              <a:off x="4066691" y="2719049"/>
              <a:ext cx="150904" cy="561498"/>
            </a:xfrm>
            <a:custGeom>
              <a:rect b="b" l="l" r="r" t="t"/>
              <a:pathLst>
                <a:path extrusionOk="0" h="561498" w="150904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6" name="Google Shape;2206;p20"/>
            <p:cNvSpPr/>
            <p:nvPr/>
          </p:nvSpPr>
          <p:spPr>
            <a:xfrm>
              <a:off x="3772674" y="2548837"/>
              <a:ext cx="101869" cy="108775"/>
            </a:xfrm>
            <a:custGeom>
              <a:rect b="b" l="l" r="r" t="t"/>
              <a:pathLst>
                <a:path extrusionOk="0" h="108775" w="101869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7" name="Google Shape;2207;p20"/>
            <p:cNvSpPr/>
            <p:nvPr/>
          </p:nvSpPr>
          <p:spPr>
            <a:xfrm>
              <a:off x="3846226" y="2583526"/>
              <a:ext cx="146913" cy="149048"/>
            </a:xfrm>
            <a:custGeom>
              <a:rect b="b" l="l" r="r" t="t"/>
              <a:pathLst>
                <a:path extrusionOk="0" h="149048" w="146913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8" name="Google Shape;2208;p20"/>
            <p:cNvSpPr/>
            <p:nvPr/>
          </p:nvSpPr>
          <p:spPr>
            <a:xfrm>
              <a:off x="3941824" y="2524566"/>
              <a:ext cx="146913" cy="149048"/>
            </a:xfrm>
            <a:custGeom>
              <a:rect b="b" l="l" r="r" t="t"/>
              <a:pathLst>
                <a:path extrusionOk="0" h="149048" w="146913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9" name="Google Shape;2209;p20"/>
            <p:cNvSpPr/>
            <p:nvPr/>
          </p:nvSpPr>
          <p:spPr>
            <a:xfrm>
              <a:off x="2533225" y="4605761"/>
              <a:ext cx="828643" cy="479488"/>
            </a:xfrm>
            <a:custGeom>
              <a:rect b="b" l="l" r="r" t="t"/>
              <a:pathLst>
                <a:path extrusionOk="0" h="479488" w="828643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0" name="Google Shape;2210;p20"/>
            <p:cNvSpPr/>
            <p:nvPr/>
          </p:nvSpPr>
          <p:spPr>
            <a:xfrm>
              <a:off x="2599924" y="3049662"/>
              <a:ext cx="198618" cy="433482"/>
            </a:xfrm>
            <a:custGeom>
              <a:rect b="b" l="l" r="r" t="t"/>
              <a:pathLst>
                <a:path extrusionOk="0" h="433482" w="198618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1" name="Google Shape;2211;p20"/>
            <p:cNvSpPr/>
            <p:nvPr/>
          </p:nvSpPr>
          <p:spPr>
            <a:xfrm>
              <a:off x="2627967" y="2871431"/>
              <a:ext cx="142827" cy="275330"/>
            </a:xfrm>
            <a:custGeom>
              <a:rect b="b" l="l" r="r" t="t"/>
              <a:pathLst>
                <a:path extrusionOk="0" h="275330" w="142827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2" name="Google Shape;2212;p20"/>
            <p:cNvSpPr/>
            <p:nvPr/>
          </p:nvSpPr>
          <p:spPr>
            <a:xfrm>
              <a:off x="2942472" y="4777576"/>
              <a:ext cx="307903" cy="173671"/>
            </a:xfrm>
            <a:custGeom>
              <a:rect b="b" l="l" r="r" t="t"/>
              <a:pathLst>
                <a:path extrusionOk="0" h="173671" w="307903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3" name="Google Shape;2213;p20"/>
            <p:cNvSpPr/>
            <p:nvPr/>
          </p:nvSpPr>
          <p:spPr>
            <a:xfrm>
              <a:off x="2947261" y="4806358"/>
              <a:ext cx="303072" cy="144889"/>
            </a:xfrm>
            <a:custGeom>
              <a:rect b="b" l="l" r="r" t="t"/>
              <a:pathLst>
                <a:path extrusionOk="0" h="144889" w="303072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4" name="Google Shape;2214;p20"/>
            <p:cNvSpPr/>
            <p:nvPr/>
          </p:nvSpPr>
          <p:spPr>
            <a:xfrm>
              <a:off x="2717232" y="4676188"/>
              <a:ext cx="307831" cy="173712"/>
            </a:xfrm>
            <a:custGeom>
              <a:rect b="b" l="l" r="r" t="t"/>
              <a:pathLst>
                <a:path extrusionOk="0" h="173712" w="307831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5" name="Google Shape;2215;p20"/>
            <p:cNvSpPr/>
            <p:nvPr/>
          </p:nvSpPr>
          <p:spPr>
            <a:xfrm>
              <a:off x="2722045" y="4705011"/>
              <a:ext cx="303068" cy="144889"/>
            </a:xfrm>
            <a:custGeom>
              <a:rect b="b" l="l" r="r" t="t"/>
              <a:pathLst>
                <a:path extrusionOk="0" h="144889" w="303068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6" name="Google Shape;2216;p20"/>
            <p:cNvSpPr/>
            <p:nvPr/>
          </p:nvSpPr>
          <p:spPr>
            <a:xfrm>
              <a:off x="2717265" y="3551725"/>
              <a:ext cx="450461" cy="1274557"/>
            </a:xfrm>
            <a:custGeom>
              <a:rect b="b" l="l" r="r" t="t"/>
              <a:pathLst>
                <a:path extrusionOk="0" h="1274557" w="450461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ABAEB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7" name="Google Shape;2217;p20"/>
            <p:cNvSpPr/>
            <p:nvPr/>
          </p:nvSpPr>
          <p:spPr>
            <a:xfrm>
              <a:off x="2775050" y="2505974"/>
              <a:ext cx="327076" cy="524521"/>
            </a:xfrm>
            <a:custGeom>
              <a:rect b="b" l="l" r="r" t="t"/>
              <a:pathLst>
                <a:path extrusionOk="0" h="524521" w="327076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20"/>
            <p:cNvSpPr/>
            <p:nvPr/>
          </p:nvSpPr>
          <p:spPr>
            <a:xfrm>
              <a:off x="2667800" y="2877512"/>
              <a:ext cx="502799" cy="834581"/>
            </a:xfrm>
            <a:custGeom>
              <a:rect b="b" l="l" r="r" t="t"/>
              <a:pathLst>
                <a:path extrusionOk="0" h="834581" w="502799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20"/>
            <p:cNvSpPr/>
            <p:nvPr/>
          </p:nvSpPr>
          <p:spPr>
            <a:xfrm>
              <a:off x="3024379" y="2981457"/>
              <a:ext cx="633923" cy="498110"/>
            </a:xfrm>
            <a:custGeom>
              <a:rect b="b" l="l" r="r" t="t"/>
              <a:pathLst>
                <a:path extrusionOk="0" h="498110" w="633923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20"/>
            <p:cNvSpPr/>
            <p:nvPr/>
          </p:nvSpPr>
          <p:spPr>
            <a:xfrm>
              <a:off x="3001678" y="2971210"/>
              <a:ext cx="194366" cy="284908"/>
            </a:xfrm>
            <a:custGeom>
              <a:rect b="b" l="l" r="r" t="t"/>
              <a:pathLst>
                <a:path extrusionOk="0" h="284908" w="194366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20"/>
            <p:cNvSpPr/>
            <p:nvPr/>
          </p:nvSpPr>
          <p:spPr>
            <a:xfrm>
              <a:off x="2785215" y="2483249"/>
              <a:ext cx="317013" cy="350275"/>
            </a:xfrm>
            <a:custGeom>
              <a:rect b="b" l="l" r="r" t="t"/>
              <a:pathLst>
                <a:path extrusionOk="0" h="350275" w="317013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20"/>
            <p:cNvSpPr/>
            <p:nvPr/>
          </p:nvSpPr>
          <p:spPr>
            <a:xfrm>
              <a:off x="3466812" y="3201065"/>
              <a:ext cx="95905" cy="84340"/>
            </a:xfrm>
            <a:custGeom>
              <a:rect b="b" l="l" r="r" t="t"/>
              <a:pathLst>
                <a:path extrusionOk="0" h="84340" w="95905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23" name="Google Shape;2223;p20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2224" name="Google Shape;2224;p20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rect b="b" l="l" r="r" t="t"/>
                <a:pathLst>
                  <a:path extrusionOk="0" h="159820" w="275954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5" name="Google Shape;2225;p20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rect b="b" l="l" r="r" t="t"/>
                <a:pathLst>
                  <a:path extrusionOk="0" h="6572" w="7697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6" name="Google Shape;2226;p20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rect b="b" l="l" r="r" t="t"/>
                <a:pathLst>
                  <a:path extrusionOk="0" h="6286" w="6081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7" name="Google Shape;2227;p20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rect b="b" l="l" r="r" t="t"/>
                <a:pathLst>
                  <a:path extrusionOk="0" h="159768" w="275954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8" name="Google Shape;2228;p20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rect b="b" l="l" r="r" t="t"/>
                <a:pathLst>
                  <a:path extrusionOk="0" h="2676" w="1525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9" name="Google Shape;2229;p20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0" name="Google Shape;2230;p20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1" name="Google Shape;2231;p20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2" name="Google Shape;2232;p20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3" name="Google Shape;2233;p20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4" name="Google Shape;2234;p20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rect b="b" l="l" r="r" t="t"/>
                <a:pathLst>
                  <a:path extrusionOk="0" h="2666" w="152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5" name="Google Shape;2235;p20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rect b="b" l="l" r="r" t="t"/>
                <a:pathLst>
                  <a:path extrusionOk="0" h="2676" w="1525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6" name="Google Shape;2236;p20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rect b="b" l="l" r="r" t="t"/>
                <a:pathLst>
                  <a:path extrusionOk="0" h="8583" w="11593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7" name="Google Shape;2237;p20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rect b="b" l="l" r="r" t="t"/>
                <a:pathLst>
                  <a:path extrusionOk="0" h="7715" w="10739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8" name="Google Shape;2238;p20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rect b="b" l="l" r="r" t="t"/>
                <a:pathLst>
                  <a:path extrusionOk="0" h="7810" w="10738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9" name="Google Shape;2239;p20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rect b="b" l="l" r="r" t="t"/>
                <a:pathLst>
                  <a:path extrusionOk="0" h="159785" w="275954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0" name="Google Shape;2240;p20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rect b="b" l="l" r="r" t="t"/>
                <a:pathLst>
                  <a:path extrusionOk="0" h="148399" w="256564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1" name="Google Shape;2241;p20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rect b="b" l="l" r="r" t="t"/>
                <a:pathLst>
                  <a:path extrusionOk="0" h="148399" w="256564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01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2" name="Google Shape;2242;p20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rect b="b" l="l" r="r" t="t"/>
                <a:pathLst>
                  <a:path extrusionOk="0" h="3619" w="6461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3" name="Google Shape;2243;p20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rect b="b" l="l" r="r" t="t"/>
                <a:pathLst>
                  <a:path extrusionOk="0" h="1547" w="2668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01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44" name="Google Shape;2244;p20"/>
            <p:cNvSpPr/>
            <p:nvPr/>
          </p:nvSpPr>
          <p:spPr>
            <a:xfrm>
              <a:off x="3497758" y="3222825"/>
              <a:ext cx="163253" cy="135636"/>
            </a:xfrm>
            <a:custGeom>
              <a:rect b="b" l="l" r="r" t="t"/>
              <a:pathLst>
                <a:path extrusionOk="0" h="135636" w="163253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5" name="Google Shape;2245;p20"/>
            <p:cNvSpPr/>
            <p:nvPr/>
          </p:nvSpPr>
          <p:spPr>
            <a:xfrm>
              <a:off x="6274476" y="1508477"/>
              <a:ext cx="336298" cy="520294"/>
            </a:xfrm>
            <a:custGeom>
              <a:rect b="b" l="l" r="r" t="t"/>
              <a:pathLst>
                <a:path extrusionOk="0" h="520294" w="336298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6" name="Google Shape;2246;p20"/>
            <p:cNvSpPr/>
            <p:nvPr/>
          </p:nvSpPr>
          <p:spPr>
            <a:xfrm>
              <a:off x="6256990" y="1535134"/>
              <a:ext cx="307985" cy="495867"/>
            </a:xfrm>
            <a:custGeom>
              <a:rect b="b" l="l" r="r" t="t"/>
              <a:pathLst>
                <a:path extrusionOk="0" h="495867" w="307985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20"/>
            <p:cNvSpPr/>
            <p:nvPr/>
          </p:nvSpPr>
          <p:spPr>
            <a:xfrm>
              <a:off x="6322845" y="1634489"/>
              <a:ext cx="176087" cy="297735"/>
            </a:xfrm>
            <a:custGeom>
              <a:rect b="b" l="l" r="r" t="t"/>
              <a:pathLst>
                <a:path extrusionOk="0" h="297735" w="176087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20"/>
            <p:cNvSpPr/>
            <p:nvPr/>
          </p:nvSpPr>
          <p:spPr>
            <a:xfrm>
              <a:off x="3417840" y="830009"/>
              <a:ext cx="336307" cy="520393"/>
            </a:xfrm>
            <a:custGeom>
              <a:rect b="b" l="l" r="r" t="t"/>
              <a:pathLst>
                <a:path extrusionOk="0" h="520393" w="336307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9" name="Google Shape;2249;p20"/>
            <p:cNvSpPr/>
            <p:nvPr/>
          </p:nvSpPr>
          <p:spPr>
            <a:xfrm>
              <a:off x="3400355" y="856397"/>
              <a:ext cx="307985" cy="495973"/>
            </a:xfrm>
            <a:custGeom>
              <a:rect b="b" l="l" r="r" t="t"/>
              <a:pathLst>
                <a:path extrusionOk="0" h="495973" w="307985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0" name="Google Shape;2250;p20"/>
            <p:cNvSpPr/>
            <p:nvPr/>
          </p:nvSpPr>
          <p:spPr>
            <a:xfrm>
              <a:off x="3456326" y="989404"/>
              <a:ext cx="196042" cy="250697"/>
            </a:xfrm>
            <a:custGeom>
              <a:rect b="b" l="l" r="r" t="t"/>
              <a:pathLst>
                <a:path extrusionOk="0" h="250697" w="196042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57"/>
          <p:cNvSpPr txBox="1"/>
          <p:nvPr>
            <p:ph type="title"/>
          </p:nvPr>
        </p:nvSpPr>
        <p:spPr>
          <a:xfrm>
            <a:off x="457199" y="605600"/>
            <a:ext cx="8594035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Demo Apps and Soucre Code</a:t>
            </a:r>
            <a:endParaRPr/>
          </a:p>
        </p:txBody>
      </p:sp>
      <p:sp>
        <p:nvSpPr>
          <p:cNvPr id="2256" name="Google Shape;2256;p5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aptop with phone and calculator" id="2257" name="Google Shape;225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66" y="605600"/>
            <a:ext cx="51435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8" name="Google Shape;2258;p57"/>
          <p:cNvGrpSpPr/>
          <p:nvPr/>
        </p:nvGrpSpPr>
        <p:grpSpPr>
          <a:xfrm>
            <a:off x="5082209" y="1338470"/>
            <a:ext cx="3399382" cy="3424822"/>
            <a:chOff x="2012475" y="393272"/>
            <a:chExt cx="4440240" cy="4609126"/>
          </a:xfrm>
        </p:grpSpPr>
        <p:sp>
          <p:nvSpPr>
            <p:cNvPr id="2259" name="Google Shape;2259;p57"/>
            <p:cNvSpPr/>
            <p:nvPr/>
          </p:nvSpPr>
          <p:spPr>
            <a:xfrm>
              <a:off x="4172687" y="3422228"/>
              <a:ext cx="1096154" cy="631831"/>
            </a:xfrm>
            <a:custGeom>
              <a:rect b="b" l="l" r="r" t="t"/>
              <a:pathLst>
                <a:path extrusionOk="0" h="631831" w="1096154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0" name="Google Shape;2260;p57"/>
            <p:cNvSpPr/>
            <p:nvPr/>
          </p:nvSpPr>
          <p:spPr>
            <a:xfrm>
              <a:off x="4213521" y="3398464"/>
              <a:ext cx="1096058" cy="631866"/>
            </a:xfrm>
            <a:custGeom>
              <a:rect b="b" l="l" r="r" t="t"/>
              <a:pathLst>
                <a:path extrusionOk="0" h="631866" w="1096058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1" name="Google Shape;2261;p57"/>
            <p:cNvSpPr/>
            <p:nvPr/>
          </p:nvSpPr>
          <p:spPr>
            <a:xfrm>
              <a:off x="5277122" y="3780200"/>
              <a:ext cx="32266" cy="21196"/>
            </a:xfrm>
            <a:custGeom>
              <a:rect b="b" l="l" r="r" t="t"/>
              <a:pathLst>
                <a:path extrusionOk="0" h="21196" w="32266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2" name="Google Shape;2262;p57"/>
            <p:cNvSpPr/>
            <p:nvPr/>
          </p:nvSpPr>
          <p:spPr>
            <a:xfrm>
              <a:off x="4213559" y="3635813"/>
              <a:ext cx="33123" cy="21387"/>
            </a:xfrm>
            <a:custGeom>
              <a:rect b="b" l="l" r="r" t="t"/>
              <a:pathLst>
                <a:path extrusionOk="0" h="21387" w="33123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3" name="Google Shape;2263;p57"/>
            <p:cNvSpPr/>
            <p:nvPr/>
          </p:nvSpPr>
          <p:spPr>
            <a:xfrm>
              <a:off x="4213521" y="3377363"/>
              <a:ext cx="1096058" cy="631809"/>
            </a:xfrm>
            <a:custGeom>
              <a:rect b="b" l="l" r="r" t="t"/>
              <a:pathLst>
                <a:path extrusionOk="0" h="631809" w="1096058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4" name="Google Shape;2264;p57"/>
            <p:cNvSpPr/>
            <p:nvPr/>
          </p:nvSpPr>
          <p:spPr>
            <a:xfrm>
              <a:off x="4526041" y="3091821"/>
              <a:ext cx="783348" cy="688378"/>
            </a:xfrm>
            <a:custGeom>
              <a:rect b="b" l="l" r="r" t="t"/>
              <a:pathLst>
                <a:path extrusionOk="0" h="688378" w="783348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5" name="Google Shape;2265;p57"/>
            <p:cNvSpPr/>
            <p:nvPr/>
          </p:nvSpPr>
          <p:spPr>
            <a:xfrm>
              <a:off x="5278931" y="3755961"/>
              <a:ext cx="30363" cy="36025"/>
            </a:xfrm>
            <a:custGeom>
              <a:rect b="b" l="l" r="r" t="t"/>
              <a:pathLst>
                <a:path extrusionOk="0" h="36025" w="30363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6" name="Google Shape;2266;p57"/>
            <p:cNvSpPr/>
            <p:nvPr/>
          </p:nvSpPr>
          <p:spPr>
            <a:xfrm>
              <a:off x="4503768" y="3102562"/>
              <a:ext cx="785061" cy="689423"/>
            </a:xfrm>
            <a:custGeom>
              <a:rect b="b" l="l" r="r" t="t"/>
              <a:pathLst>
                <a:path extrusionOk="0" h="689423" w="785061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7" name="Google Shape;2267;p57"/>
            <p:cNvSpPr/>
            <p:nvPr/>
          </p:nvSpPr>
          <p:spPr>
            <a:xfrm>
              <a:off x="3580122" y="393272"/>
              <a:ext cx="2872593" cy="3889928"/>
            </a:xfrm>
            <a:custGeom>
              <a:rect b="b" l="l" r="r" t="t"/>
              <a:pathLst>
                <a:path extrusionOk="0" h="3889928" w="2872593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8" name="Google Shape;2268;p57"/>
            <p:cNvSpPr/>
            <p:nvPr/>
          </p:nvSpPr>
          <p:spPr>
            <a:xfrm>
              <a:off x="6397319" y="4189501"/>
              <a:ext cx="30267" cy="107125"/>
            </a:xfrm>
            <a:custGeom>
              <a:rect b="b" l="l" r="r" t="t"/>
              <a:pathLst>
                <a:path extrusionOk="0" h="107125" w="30267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9" name="Google Shape;2269;p57"/>
            <p:cNvSpPr/>
            <p:nvPr/>
          </p:nvSpPr>
          <p:spPr>
            <a:xfrm>
              <a:off x="3574887" y="397432"/>
              <a:ext cx="72623" cy="31086"/>
            </a:xfrm>
            <a:custGeom>
              <a:rect b="b" l="l" r="r" t="t"/>
              <a:pathLst>
                <a:path extrusionOk="0" h="31086" w="72623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0" name="Google Shape;2270;p57"/>
            <p:cNvSpPr/>
            <p:nvPr/>
          </p:nvSpPr>
          <p:spPr>
            <a:xfrm>
              <a:off x="3554709" y="407720"/>
              <a:ext cx="2872878" cy="3889928"/>
            </a:xfrm>
            <a:custGeom>
              <a:rect b="b" l="l" r="r" t="t"/>
              <a:pathLst>
                <a:path extrusionOk="0" h="3889928" w="2872878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1" name="Google Shape;2271;p57"/>
            <p:cNvSpPr/>
            <p:nvPr/>
          </p:nvSpPr>
          <p:spPr>
            <a:xfrm>
              <a:off x="3549854" y="410477"/>
              <a:ext cx="2872973" cy="3889886"/>
            </a:xfrm>
            <a:custGeom>
              <a:rect b="b" l="l" r="r" t="t"/>
              <a:pathLst>
                <a:path extrusionOk="0" h="3889886" w="2872973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2" name="Google Shape;2272;p57"/>
            <p:cNvSpPr/>
            <p:nvPr/>
          </p:nvSpPr>
          <p:spPr>
            <a:xfrm>
              <a:off x="3584596" y="456003"/>
              <a:ext cx="2802063" cy="3707642"/>
            </a:xfrm>
            <a:custGeom>
              <a:rect b="b" l="l" r="r" t="t"/>
              <a:pathLst>
                <a:path extrusionOk="0" h="3707642" w="2802063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3" name="Google Shape;2273;p57"/>
            <p:cNvSpPr/>
            <p:nvPr/>
          </p:nvSpPr>
          <p:spPr>
            <a:xfrm>
              <a:off x="3711283" y="669187"/>
              <a:ext cx="283071" cy="477189"/>
            </a:xfrm>
            <a:custGeom>
              <a:rect b="b" l="l" r="r" t="t"/>
              <a:pathLst>
                <a:path extrusionOk="0" h="477189" w="283071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4" name="Google Shape;2274;p57"/>
            <p:cNvSpPr/>
            <p:nvPr/>
          </p:nvSpPr>
          <p:spPr>
            <a:xfrm>
              <a:off x="4063456" y="872696"/>
              <a:ext cx="283832" cy="477419"/>
            </a:xfrm>
            <a:custGeom>
              <a:rect b="b" l="l" r="r" t="t"/>
              <a:pathLst>
                <a:path extrusionOk="0" h="477419" w="283832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57"/>
            <p:cNvSpPr/>
            <p:nvPr/>
          </p:nvSpPr>
          <p:spPr>
            <a:xfrm>
              <a:off x="4408015" y="1071223"/>
              <a:ext cx="284023" cy="477216"/>
            </a:xfrm>
            <a:custGeom>
              <a:rect b="b" l="l" r="r" t="t"/>
              <a:pathLst>
                <a:path extrusionOk="0" h="477216" w="284023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57"/>
            <p:cNvSpPr/>
            <p:nvPr/>
          </p:nvSpPr>
          <p:spPr>
            <a:xfrm>
              <a:off x="3711283" y="1076206"/>
              <a:ext cx="283071" cy="477216"/>
            </a:xfrm>
            <a:custGeom>
              <a:rect b="b" l="l" r="r" t="t"/>
              <a:pathLst>
                <a:path extrusionOk="0" h="477216" w="283071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7" name="Google Shape;2277;p57"/>
            <p:cNvSpPr/>
            <p:nvPr/>
          </p:nvSpPr>
          <p:spPr>
            <a:xfrm>
              <a:off x="4063456" y="1279716"/>
              <a:ext cx="283556" cy="477216"/>
            </a:xfrm>
            <a:custGeom>
              <a:rect b="b" l="l" r="r" t="t"/>
              <a:pathLst>
                <a:path extrusionOk="0" h="477216" w="283556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8" name="Google Shape;2278;p57"/>
            <p:cNvSpPr/>
            <p:nvPr/>
          </p:nvSpPr>
          <p:spPr>
            <a:xfrm>
              <a:off x="4098484" y="1260570"/>
              <a:ext cx="283570" cy="477216"/>
            </a:xfrm>
            <a:custGeom>
              <a:rect b="b" l="l" r="r" t="t"/>
              <a:pathLst>
                <a:path extrusionOk="0" h="477216" w="28357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57"/>
            <p:cNvSpPr/>
            <p:nvPr/>
          </p:nvSpPr>
          <p:spPr>
            <a:xfrm>
              <a:off x="4408015" y="1478241"/>
              <a:ext cx="284023" cy="477161"/>
            </a:xfrm>
            <a:custGeom>
              <a:rect b="b" l="l" r="r" t="t"/>
              <a:pathLst>
                <a:path extrusionOk="0" h="477161" w="284023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57"/>
            <p:cNvSpPr/>
            <p:nvPr/>
          </p:nvSpPr>
          <p:spPr>
            <a:xfrm>
              <a:off x="3711283" y="1491834"/>
              <a:ext cx="283071" cy="477165"/>
            </a:xfrm>
            <a:custGeom>
              <a:rect b="b" l="l" r="r" t="t"/>
              <a:pathLst>
                <a:path extrusionOk="0" h="477165" w="283071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1" name="Google Shape;2281;p57"/>
            <p:cNvSpPr/>
            <p:nvPr/>
          </p:nvSpPr>
          <p:spPr>
            <a:xfrm>
              <a:off x="3711283" y="1946286"/>
              <a:ext cx="980755" cy="657383"/>
            </a:xfrm>
            <a:custGeom>
              <a:rect b="b" l="l" r="r" t="t"/>
              <a:pathLst>
                <a:path extrusionOk="0" h="657383" w="980755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2" name="Google Shape;2282;p57"/>
            <p:cNvSpPr/>
            <p:nvPr/>
          </p:nvSpPr>
          <p:spPr>
            <a:xfrm>
              <a:off x="3715090" y="2139055"/>
              <a:ext cx="732044" cy="480371"/>
            </a:xfrm>
            <a:custGeom>
              <a:rect b="b" l="l" r="r" t="t"/>
              <a:pathLst>
                <a:path extrusionOk="0" h="480371" w="732044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3" name="Google Shape;2283;p57"/>
            <p:cNvSpPr/>
            <p:nvPr/>
          </p:nvSpPr>
          <p:spPr>
            <a:xfrm>
              <a:off x="3715090" y="2264376"/>
              <a:ext cx="732044" cy="480312"/>
            </a:xfrm>
            <a:custGeom>
              <a:rect b="b" l="l" r="r" t="t"/>
              <a:pathLst>
                <a:path extrusionOk="0" h="480312" w="732044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4" name="Google Shape;2284;p57"/>
            <p:cNvSpPr/>
            <p:nvPr/>
          </p:nvSpPr>
          <p:spPr>
            <a:xfrm>
              <a:off x="3715090" y="2389467"/>
              <a:ext cx="599361" cy="403889"/>
            </a:xfrm>
            <a:custGeom>
              <a:rect b="b" l="l" r="r" t="t"/>
              <a:pathLst>
                <a:path extrusionOk="0" h="403889" w="599361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5" name="Google Shape;2285;p57"/>
            <p:cNvSpPr/>
            <p:nvPr/>
          </p:nvSpPr>
          <p:spPr>
            <a:xfrm>
              <a:off x="4855752" y="2612272"/>
              <a:ext cx="1403078" cy="900663"/>
            </a:xfrm>
            <a:custGeom>
              <a:rect b="b" l="l" r="r" t="t"/>
              <a:pathLst>
                <a:path extrusionOk="0" h="900663" w="1403078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6" name="Google Shape;2286;p57"/>
            <p:cNvSpPr/>
            <p:nvPr/>
          </p:nvSpPr>
          <p:spPr>
            <a:xfrm>
              <a:off x="4860130" y="2805136"/>
              <a:ext cx="1263255" cy="786670"/>
            </a:xfrm>
            <a:custGeom>
              <a:rect b="b" l="l" r="r" t="t"/>
              <a:pathLst>
                <a:path extrusionOk="0" h="786670" w="1263255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7" name="Google Shape;2287;p57"/>
            <p:cNvSpPr/>
            <p:nvPr/>
          </p:nvSpPr>
          <p:spPr>
            <a:xfrm>
              <a:off x="4860130" y="2930227"/>
              <a:ext cx="1263255" cy="786839"/>
            </a:xfrm>
            <a:custGeom>
              <a:rect b="b" l="l" r="r" t="t"/>
              <a:pathLst>
                <a:path extrusionOk="0" h="786839" w="1263255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8" name="Google Shape;2288;p57"/>
            <p:cNvSpPr/>
            <p:nvPr/>
          </p:nvSpPr>
          <p:spPr>
            <a:xfrm>
              <a:off x="4860130" y="3055222"/>
              <a:ext cx="1034438" cy="654829"/>
            </a:xfrm>
            <a:custGeom>
              <a:rect b="b" l="l" r="r" t="t"/>
              <a:pathLst>
                <a:path extrusionOk="0" h="654829" w="1034438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9" name="Google Shape;2289;p57"/>
            <p:cNvSpPr/>
            <p:nvPr/>
          </p:nvSpPr>
          <p:spPr>
            <a:xfrm>
              <a:off x="4063456" y="1695343"/>
              <a:ext cx="283556" cy="477207"/>
            </a:xfrm>
            <a:custGeom>
              <a:rect b="b" l="l" r="r" t="t"/>
              <a:pathLst>
                <a:path extrusionOk="0" h="477207" w="283556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0" name="Google Shape;2290;p57"/>
            <p:cNvSpPr/>
            <p:nvPr/>
          </p:nvSpPr>
          <p:spPr>
            <a:xfrm>
              <a:off x="4408015" y="1893817"/>
              <a:ext cx="284023" cy="477216"/>
            </a:xfrm>
            <a:custGeom>
              <a:rect b="b" l="l" r="r" t="t"/>
              <a:pathLst>
                <a:path extrusionOk="0" h="477216" w="284023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1" name="Google Shape;2291;p57"/>
            <p:cNvSpPr/>
            <p:nvPr/>
          </p:nvSpPr>
          <p:spPr>
            <a:xfrm>
              <a:off x="4855752" y="1988490"/>
              <a:ext cx="1403078" cy="1286379"/>
            </a:xfrm>
            <a:custGeom>
              <a:rect b="b" l="l" r="r" t="t"/>
              <a:pathLst>
                <a:path extrusionOk="0" h="1286379" w="1403078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2" name="Google Shape;2292;p57"/>
            <p:cNvSpPr/>
            <p:nvPr/>
          </p:nvSpPr>
          <p:spPr>
            <a:xfrm>
              <a:off x="4846614" y="1414848"/>
              <a:ext cx="423274" cy="545612"/>
            </a:xfrm>
            <a:custGeom>
              <a:rect b="b" l="l" r="r" t="t"/>
              <a:pathLst>
                <a:path extrusionOk="0" h="545612" w="423274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3" name="Google Shape;2293;p57"/>
            <p:cNvSpPr/>
            <p:nvPr/>
          </p:nvSpPr>
          <p:spPr>
            <a:xfrm>
              <a:off x="4846614" y="1414848"/>
              <a:ext cx="423274" cy="545629"/>
            </a:xfrm>
            <a:custGeom>
              <a:rect b="b" l="l" r="r" t="t"/>
              <a:pathLst>
                <a:path extrusionOk="0" h="545629" w="423274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4" name="Google Shape;2294;p57"/>
            <p:cNvSpPr/>
            <p:nvPr/>
          </p:nvSpPr>
          <p:spPr>
            <a:xfrm>
              <a:off x="5340323" y="1699604"/>
              <a:ext cx="423179" cy="545654"/>
            </a:xfrm>
            <a:custGeom>
              <a:rect b="b" l="l" r="r" t="t"/>
              <a:pathLst>
                <a:path extrusionOk="0" h="545654" w="423179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5" name="Google Shape;2295;p57"/>
            <p:cNvSpPr/>
            <p:nvPr/>
          </p:nvSpPr>
          <p:spPr>
            <a:xfrm>
              <a:off x="5340323" y="1699604"/>
              <a:ext cx="332185" cy="545952"/>
            </a:xfrm>
            <a:custGeom>
              <a:rect b="b" l="l" r="r" t="t"/>
              <a:pathLst>
                <a:path extrusionOk="0" h="545952" w="332185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6" name="Google Shape;2296;p57"/>
            <p:cNvSpPr/>
            <p:nvPr/>
          </p:nvSpPr>
          <p:spPr>
            <a:xfrm>
              <a:off x="5834032" y="1984194"/>
              <a:ext cx="423559" cy="545654"/>
            </a:xfrm>
            <a:custGeom>
              <a:rect b="b" l="l" r="r" t="t"/>
              <a:pathLst>
                <a:path extrusionOk="0" h="545654" w="423559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7" name="Google Shape;2297;p57"/>
            <p:cNvSpPr/>
            <p:nvPr/>
          </p:nvSpPr>
          <p:spPr>
            <a:xfrm>
              <a:off x="5834032" y="1984177"/>
              <a:ext cx="211589" cy="286951"/>
            </a:xfrm>
            <a:custGeom>
              <a:rect b="b" l="l" r="r" t="t"/>
              <a:pathLst>
                <a:path extrusionOk="0" h="286951" w="211589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8" name="Google Shape;2298;p57"/>
            <p:cNvSpPr/>
            <p:nvPr/>
          </p:nvSpPr>
          <p:spPr>
            <a:xfrm>
              <a:off x="5029839" y="4705642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9" name="Google Shape;2299;p57"/>
            <p:cNvSpPr/>
            <p:nvPr/>
          </p:nvSpPr>
          <p:spPr>
            <a:xfrm>
              <a:off x="2757750" y="4754499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57"/>
            <p:cNvSpPr/>
            <p:nvPr/>
          </p:nvSpPr>
          <p:spPr>
            <a:xfrm>
              <a:off x="2012475" y="3630110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57"/>
            <p:cNvSpPr/>
            <p:nvPr/>
          </p:nvSpPr>
          <p:spPr>
            <a:xfrm>
              <a:off x="5244274" y="4799933"/>
              <a:ext cx="116580" cy="90224"/>
            </a:xfrm>
            <a:custGeom>
              <a:rect b="b" l="l" r="r" t="t"/>
              <a:pathLst>
                <a:path extrusionOk="0" h="90224" w="11658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57"/>
            <p:cNvSpPr/>
            <p:nvPr/>
          </p:nvSpPr>
          <p:spPr>
            <a:xfrm>
              <a:off x="5244760" y="4829592"/>
              <a:ext cx="116051" cy="60483"/>
            </a:xfrm>
            <a:custGeom>
              <a:rect b="b" l="l" r="r" t="t"/>
              <a:pathLst>
                <a:path extrusionOk="0" h="60483" w="116051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57"/>
            <p:cNvSpPr/>
            <p:nvPr/>
          </p:nvSpPr>
          <p:spPr>
            <a:xfrm>
              <a:off x="5124630" y="4754816"/>
              <a:ext cx="116569" cy="86887"/>
            </a:xfrm>
            <a:custGeom>
              <a:rect b="b" l="l" r="r" t="t"/>
              <a:pathLst>
                <a:path extrusionOk="0" h="86887" w="116569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57"/>
            <p:cNvSpPr/>
            <p:nvPr/>
          </p:nvSpPr>
          <p:spPr>
            <a:xfrm>
              <a:off x="5124926" y="4782825"/>
              <a:ext cx="116097" cy="60673"/>
            </a:xfrm>
            <a:custGeom>
              <a:rect b="b" l="l" r="r" t="t"/>
              <a:pathLst>
                <a:path extrusionOk="0" h="60673" w="116097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57"/>
            <p:cNvSpPr/>
            <p:nvPr/>
          </p:nvSpPr>
          <p:spPr>
            <a:xfrm>
              <a:off x="5154433" y="4234936"/>
              <a:ext cx="200389" cy="574156"/>
            </a:xfrm>
            <a:custGeom>
              <a:rect b="b" l="l" r="r" t="t"/>
              <a:pathLst>
                <a:path extrusionOk="0" h="574156" w="200389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57"/>
            <p:cNvSpPr/>
            <p:nvPr/>
          </p:nvSpPr>
          <p:spPr>
            <a:xfrm>
              <a:off x="5199628" y="3876679"/>
              <a:ext cx="128464" cy="124722"/>
            </a:xfrm>
            <a:custGeom>
              <a:rect b="b" l="l" r="r" t="t"/>
              <a:pathLst>
                <a:path extrusionOk="0" h="124722" w="128464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7" name="Google Shape;2307;p57"/>
            <p:cNvSpPr/>
            <p:nvPr/>
          </p:nvSpPr>
          <p:spPr>
            <a:xfrm>
              <a:off x="4996526" y="3906336"/>
              <a:ext cx="182485" cy="357686"/>
            </a:xfrm>
            <a:custGeom>
              <a:rect b="b" l="l" r="r" t="t"/>
              <a:pathLst>
                <a:path extrusionOk="0" h="357686" w="182485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8" name="Google Shape;2308;p57"/>
            <p:cNvSpPr/>
            <p:nvPr/>
          </p:nvSpPr>
          <p:spPr>
            <a:xfrm>
              <a:off x="5154414" y="3894094"/>
              <a:ext cx="208226" cy="419055"/>
            </a:xfrm>
            <a:custGeom>
              <a:rect b="b" l="l" r="r" t="t"/>
              <a:pathLst>
                <a:path extrusionOk="0" h="419055" w="208226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9" name="Google Shape;2309;p57"/>
            <p:cNvSpPr/>
            <p:nvPr/>
          </p:nvSpPr>
          <p:spPr>
            <a:xfrm>
              <a:off x="5194395" y="3747198"/>
              <a:ext cx="138431" cy="168252"/>
            </a:xfrm>
            <a:custGeom>
              <a:rect b="b" l="l" r="r" t="t"/>
              <a:pathLst>
                <a:path extrusionOk="0" h="168252" w="138431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0" name="Google Shape;2310;p57"/>
            <p:cNvSpPr/>
            <p:nvPr/>
          </p:nvSpPr>
          <p:spPr>
            <a:xfrm>
              <a:off x="5199668" y="3732408"/>
              <a:ext cx="146095" cy="144175"/>
            </a:xfrm>
            <a:custGeom>
              <a:rect b="b" l="l" r="r" t="t"/>
              <a:pathLst>
                <a:path extrusionOk="0" h="144175" w="146095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1" name="Google Shape;2311;p57"/>
            <p:cNvSpPr/>
            <p:nvPr/>
          </p:nvSpPr>
          <p:spPr>
            <a:xfrm>
              <a:off x="5186268" y="3976961"/>
              <a:ext cx="186859" cy="320520"/>
            </a:xfrm>
            <a:custGeom>
              <a:rect b="b" l="l" r="r" t="t"/>
              <a:pathLst>
                <a:path extrusionOk="0" h="320520" w="186859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2" name="Google Shape;2312;p57"/>
            <p:cNvSpPr/>
            <p:nvPr/>
          </p:nvSpPr>
          <p:spPr>
            <a:xfrm>
              <a:off x="4957596" y="4074866"/>
              <a:ext cx="216348" cy="290578"/>
            </a:xfrm>
            <a:custGeom>
              <a:rect b="b" l="l" r="r" t="t"/>
              <a:pathLst>
                <a:path extrusionOk="0" h="290578" w="216348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3" name="Google Shape;2313;p57"/>
            <p:cNvSpPr/>
            <p:nvPr/>
          </p:nvSpPr>
          <p:spPr>
            <a:xfrm>
              <a:off x="5101717" y="4257084"/>
              <a:ext cx="109578" cy="53390"/>
            </a:xfrm>
            <a:custGeom>
              <a:rect b="b" l="l" r="r" t="t"/>
              <a:pathLst>
                <a:path extrusionOk="0" h="53390" w="109578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4" name="Google Shape;2314;p57"/>
            <p:cNvSpPr/>
            <p:nvPr/>
          </p:nvSpPr>
          <p:spPr>
            <a:xfrm>
              <a:off x="4984781" y="4223327"/>
              <a:ext cx="67863" cy="55821"/>
            </a:xfrm>
            <a:custGeom>
              <a:rect b="b" l="l" r="r" t="t"/>
              <a:pathLst>
                <a:path extrusionOk="0" h="55821" w="67863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5" name="Google Shape;2315;p57"/>
            <p:cNvSpPr/>
            <p:nvPr/>
          </p:nvSpPr>
          <p:spPr>
            <a:xfrm>
              <a:off x="5132255" y="3894454"/>
              <a:ext cx="67293" cy="97715"/>
            </a:xfrm>
            <a:custGeom>
              <a:rect b="b" l="l" r="r" t="t"/>
              <a:pathLst>
                <a:path extrusionOk="0" h="97715" w="67293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6" name="Google Shape;2316;p57"/>
            <p:cNvSpPr/>
            <p:nvPr/>
          </p:nvSpPr>
          <p:spPr>
            <a:xfrm>
              <a:off x="5305132" y="3960902"/>
              <a:ext cx="81740" cy="121566"/>
            </a:xfrm>
            <a:custGeom>
              <a:rect b="b" l="l" r="r" t="t"/>
              <a:pathLst>
                <a:path extrusionOk="0" h="121566" w="8174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7" name="Google Shape;2317;p57"/>
            <p:cNvSpPr/>
            <p:nvPr/>
          </p:nvSpPr>
          <p:spPr>
            <a:xfrm>
              <a:off x="2821998" y="4049582"/>
              <a:ext cx="101559" cy="177370"/>
            </a:xfrm>
            <a:custGeom>
              <a:rect b="b" l="l" r="r" t="t"/>
              <a:pathLst>
                <a:path extrusionOk="0" h="177370" w="101559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8" name="Google Shape;2318;p57"/>
            <p:cNvSpPr/>
            <p:nvPr/>
          </p:nvSpPr>
          <p:spPr>
            <a:xfrm>
              <a:off x="2814097" y="3945071"/>
              <a:ext cx="67769" cy="130685"/>
            </a:xfrm>
            <a:custGeom>
              <a:rect b="b" l="l" r="r" t="t"/>
              <a:pathLst>
                <a:path extrusionOk="0" h="130685" w="67769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9" name="Google Shape;2319;p57"/>
            <p:cNvSpPr/>
            <p:nvPr/>
          </p:nvSpPr>
          <p:spPr>
            <a:xfrm>
              <a:off x="2966810" y="4837262"/>
              <a:ext cx="145801" cy="82247"/>
            </a:xfrm>
            <a:custGeom>
              <a:rect b="b" l="l" r="r" t="t"/>
              <a:pathLst>
                <a:path extrusionOk="0" h="82247" w="145801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0" name="Google Shape;2320;p57"/>
            <p:cNvSpPr/>
            <p:nvPr/>
          </p:nvSpPr>
          <p:spPr>
            <a:xfrm>
              <a:off x="2969244" y="4850979"/>
              <a:ext cx="143767" cy="68530"/>
            </a:xfrm>
            <a:custGeom>
              <a:rect b="b" l="l" r="r" t="t"/>
              <a:pathLst>
                <a:path extrusionOk="0" h="68530" w="143767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p57"/>
            <p:cNvSpPr/>
            <p:nvPr/>
          </p:nvSpPr>
          <p:spPr>
            <a:xfrm>
              <a:off x="2864165" y="4805303"/>
              <a:ext cx="146191" cy="82209"/>
            </a:xfrm>
            <a:custGeom>
              <a:rect b="b" l="l" r="r" t="t"/>
              <a:pathLst>
                <a:path extrusionOk="0" h="82209" w="146191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p57"/>
            <p:cNvSpPr/>
            <p:nvPr/>
          </p:nvSpPr>
          <p:spPr>
            <a:xfrm>
              <a:off x="2866543" y="4818565"/>
              <a:ext cx="143767" cy="68566"/>
            </a:xfrm>
            <a:custGeom>
              <a:rect b="b" l="l" r="r" t="t"/>
              <a:pathLst>
                <a:path extrusionOk="0" h="68566" w="143767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p57"/>
            <p:cNvSpPr/>
            <p:nvPr/>
          </p:nvSpPr>
          <p:spPr>
            <a:xfrm>
              <a:off x="2858160" y="4267254"/>
              <a:ext cx="210834" cy="594226"/>
            </a:xfrm>
            <a:custGeom>
              <a:rect b="b" l="l" r="r" t="t"/>
              <a:pathLst>
                <a:path extrusionOk="0" h="594226" w="210834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4" name="Google Shape;2324;p57"/>
            <p:cNvSpPr/>
            <p:nvPr/>
          </p:nvSpPr>
          <p:spPr>
            <a:xfrm>
              <a:off x="2884049" y="3772563"/>
              <a:ext cx="155365" cy="247695"/>
            </a:xfrm>
            <a:custGeom>
              <a:rect b="b" l="l" r="r" t="t"/>
              <a:pathLst>
                <a:path extrusionOk="0" h="247695" w="155365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5" name="Google Shape;2325;p57"/>
            <p:cNvSpPr/>
            <p:nvPr/>
          </p:nvSpPr>
          <p:spPr>
            <a:xfrm>
              <a:off x="2832349" y="3948237"/>
              <a:ext cx="239208" cy="394751"/>
            </a:xfrm>
            <a:custGeom>
              <a:rect b="b" l="l" r="r" t="t"/>
              <a:pathLst>
                <a:path extrusionOk="0" h="394751" w="239208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6" name="Google Shape;2326;p57"/>
            <p:cNvSpPr/>
            <p:nvPr/>
          </p:nvSpPr>
          <p:spPr>
            <a:xfrm>
              <a:off x="3011886" y="4098914"/>
              <a:ext cx="63391" cy="288487"/>
            </a:xfrm>
            <a:custGeom>
              <a:rect b="b" l="l" r="r" t="t"/>
              <a:pathLst>
                <a:path extrusionOk="0" h="288487" w="63391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7" name="Google Shape;2327;p57"/>
            <p:cNvSpPr/>
            <p:nvPr/>
          </p:nvSpPr>
          <p:spPr>
            <a:xfrm>
              <a:off x="2997806" y="3997207"/>
              <a:ext cx="83658" cy="135231"/>
            </a:xfrm>
            <a:custGeom>
              <a:rect b="b" l="l" r="r" t="t"/>
              <a:pathLst>
                <a:path extrusionOk="0" h="135231" w="83658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8" name="Google Shape;2328;p57"/>
            <p:cNvSpPr/>
            <p:nvPr/>
          </p:nvSpPr>
          <p:spPr>
            <a:xfrm>
              <a:off x="2888823" y="3761654"/>
              <a:ext cx="150557" cy="165637"/>
            </a:xfrm>
            <a:custGeom>
              <a:rect b="b" l="l" r="r" t="t"/>
              <a:pathLst>
                <a:path extrusionOk="0" h="165637" w="150557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9" name="Google Shape;2329;p57"/>
            <p:cNvSpPr/>
            <p:nvPr/>
          </p:nvSpPr>
          <p:spPr>
            <a:xfrm>
              <a:off x="2091982" y="2625612"/>
              <a:ext cx="210167" cy="307273"/>
            </a:xfrm>
            <a:custGeom>
              <a:rect b="b" l="l" r="r" t="t"/>
              <a:pathLst>
                <a:path extrusionOk="0" h="307273" w="210167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0" name="Google Shape;2330;p57"/>
            <p:cNvSpPr/>
            <p:nvPr/>
          </p:nvSpPr>
          <p:spPr>
            <a:xfrm>
              <a:off x="2269538" y="2847336"/>
              <a:ext cx="39152" cy="227300"/>
            </a:xfrm>
            <a:custGeom>
              <a:rect b="b" l="l" r="r" t="t"/>
              <a:pathLst>
                <a:path extrusionOk="0" h="227300" w="39152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1" name="Google Shape;2331;p57"/>
            <p:cNvSpPr/>
            <p:nvPr/>
          </p:nvSpPr>
          <p:spPr>
            <a:xfrm>
              <a:off x="2185896" y="2622782"/>
              <a:ext cx="100407" cy="124097"/>
            </a:xfrm>
            <a:custGeom>
              <a:rect b="b" l="l" r="r" t="t"/>
              <a:pathLst>
                <a:path extrusionOk="0" h="124097" w="100407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2" name="Google Shape;2332;p57"/>
            <p:cNvSpPr/>
            <p:nvPr/>
          </p:nvSpPr>
          <p:spPr>
            <a:xfrm>
              <a:off x="2142363" y="2757613"/>
              <a:ext cx="124104" cy="138364"/>
            </a:xfrm>
            <a:custGeom>
              <a:rect b="b" l="l" r="r" t="t"/>
              <a:pathLst>
                <a:path extrusionOk="0" h="138364" w="124104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3" name="Google Shape;2333;p57"/>
            <p:cNvSpPr/>
            <p:nvPr/>
          </p:nvSpPr>
          <p:spPr>
            <a:xfrm>
              <a:off x="2121718" y="2803072"/>
              <a:ext cx="180978" cy="208003"/>
            </a:xfrm>
            <a:custGeom>
              <a:rect b="b" l="l" r="r" t="t"/>
              <a:pathLst>
                <a:path extrusionOk="0" h="208003" w="180978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4" name="Google Shape;2334;p57"/>
            <p:cNvSpPr/>
            <p:nvPr/>
          </p:nvSpPr>
          <p:spPr>
            <a:xfrm>
              <a:off x="2137334" y="2632700"/>
              <a:ext cx="133195" cy="163980"/>
            </a:xfrm>
            <a:custGeom>
              <a:rect b="b" l="l" r="r" t="t"/>
              <a:pathLst>
                <a:path extrusionOk="0" h="163980" w="133195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5" name="Google Shape;2335;p57"/>
            <p:cNvSpPr/>
            <p:nvPr/>
          </p:nvSpPr>
          <p:spPr>
            <a:xfrm>
              <a:off x="2131362" y="2631771"/>
              <a:ext cx="133630" cy="125556"/>
            </a:xfrm>
            <a:custGeom>
              <a:rect b="b" l="l" r="r" t="t"/>
              <a:pathLst>
                <a:path extrusionOk="0" h="125556" w="13363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6" name="Google Shape;2336;p57"/>
            <p:cNvSpPr/>
            <p:nvPr/>
          </p:nvSpPr>
          <p:spPr>
            <a:xfrm>
              <a:off x="2137527" y="3718507"/>
              <a:ext cx="105640" cy="80438"/>
            </a:xfrm>
            <a:custGeom>
              <a:rect b="b" l="l" r="r" t="t"/>
              <a:pathLst>
                <a:path extrusionOk="0" h="80438" w="10564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7" name="Google Shape;2337;p57"/>
            <p:cNvSpPr/>
            <p:nvPr/>
          </p:nvSpPr>
          <p:spPr>
            <a:xfrm>
              <a:off x="2137841" y="3744079"/>
              <a:ext cx="105259" cy="54863"/>
            </a:xfrm>
            <a:custGeom>
              <a:rect b="b" l="l" r="r" t="t"/>
              <a:pathLst>
                <a:path extrusionOk="0" h="54863" w="105259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8" name="Google Shape;2338;p57"/>
            <p:cNvSpPr/>
            <p:nvPr/>
          </p:nvSpPr>
          <p:spPr>
            <a:xfrm>
              <a:off x="2226539" y="3701115"/>
              <a:ext cx="96273" cy="74358"/>
            </a:xfrm>
            <a:custGeom>
              <a:rect b="b" l="l" r="r" t="t"/>
              <a:pathLst>
                <a:path extrusionOk="0" h="74358" w="96273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9" name="Google Shape;2339;p57"/>
            <p:cNvSpPr/>
            <p:nvPr/>
          </p:nvSpPr>
          <p:spPr>
            <a:xfrm>
              <a:off x="2226484" y="3725354"/>
              <a:ext cx="95903" cy="50071"/>
            </a:xfrm>
            <a:custGeom>
              <a:rect b="b" l="l" r="r" t="t"/>
              <a:pathLst>
                <a:path extrusionOk="0" h="50071" w="95903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0" name="Google Shape;2340;p57"/>
            <p:cNvSpPr/>
            <p:nvPr/>
          </p:nvSpPr>
          <p:spPr>
            <a:xfrm>
              <a:off x="2101518" y="3008174"/>
              <a:ext cx="205910" cy="717579"/>
            </a:xfrm>
            <a:custGeom>
              <a:rect b="b" l="l" r="r" t="t"/>
              <a:pathLst>
                <a:path extrusionOk="0" h="717579" w="20591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1" name="Google Shape;2341;p57"/>
            <p:cNvSpPr/>
            <p:nvPr/>
          </p:nvSpPr>
          <p:spPr>
            <a:xfrm>
              <a:off x="2096876" y="2994106"/>
              <a:ext cx="219176" cy="477454"/>
            </a:xfrm>
            <a:custGeom>
              <a:rect b="b" l="l" r="r" t="t"/>
              <a:pathLst>
                <a:path extrusionOk="0" h="477454" w="219176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2" name="Google Shape;2342;p57"/>
            <p:cNvSpPr/>
            <p:nvPr/>
          </p:nvSpPr>
          <p:spPr>
            <a:xfrm>
              <a:off x="2115642" y="2850934"/>
              <a:ext cx="316003" cy="274536"/>
            </a:xfrm>
            <a:custGeom>
              <a:rect b="b" l="l" r="r" t="t"/>
              <a:pathLst>
                <a:path extrusionOk="0" h="274536" w="316003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3" name="Google Shape;2343;p57"/>
            <p:cNvSpPr/>
            <p:nvPr/>
          </p:nvSpPr>
          <p:spPr>
            <a:xfrm>
              <a:off x="2110000" y="2833008"/>
              <a:ext cx="75991" cy="89275"/>
            </a:xfrm>
            <a:custGeom>
              <a:rect b="b" l="l" r="r" t="t"/>
              <a:pathLst>
                <a:path extrusionOk="0" h="89275" w="75991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4" name="Google Shape;2344;p57"/>
            <p:cNvSpPr/>
            <p:nvPr/>
          </p:nvSpPr>
          <p:spPr>
            <a:xfrm>
              <a:off x="2246717" y="2802864"/>
              <a:ext cx="61392" cy="64630"/>
            </a:xfrm>
            <a:custGeom>
              <a:rect b="b" l="l" r="r" t="t"/>
              <a:pathLst>
                <a:path extrusionOk="0" h="64630" w="61392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5" name="Google Shape;2345;p57"/>
            <p:cNvSpPr/>
            <p:nvPr/>
          </p:nvSpPr>
          <p:spPr>
            <a:xfrm>
              <a:off x="2092047" y="1119152"/>
              <a:ext cx="668082" cy="515307"/>
            </a:xfrm>
            <a:custGeom>
              <a:rect b="b" l="l" r="r" t="t"/>
              <a:pathLst>
                <a:path extrusionOk="0" h="515307" w="668082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6" name="Google Shape;2346;p5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rect b="b" l="l" r="r" t="t"/>
              <a:pathLst>
                <a:path extrusionOk="0" h="134025" w="232624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7" name="Google Shape;2347;p57"/>
            <p:cNvSpPr/>
            <p:nvPr/>
          </p:nvSpPr>
          <p:spPr>
            <a:xfrm>
              <a:off x="2667422" y="1490358"/>
              <a:ext cx="274409" cy="269191"/>
            </a:xfrm>
            <a:custGeom>
              <a:rect b="b" l="l" r="r" t="t"/>
              <a:pathLst>
                <a:path extrusionOk="0" h="269191" w="274409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8" name="Google Shape;2348;p57"/>
            <p:cNvSpPr/>
            <p:nvPr/>
          </p:nvSpPr>
          <p:spPr>
            <a:xfrm>
              <a:off x="2667422" y="1454143"/>
              <a:ext cx="337610" cy="194669"/>
            </a:xfrm>
            <a:custGeom>
              <a:rect b="b" l="l" r="r" t="t"/>
              <a:pathLst>
                <a:path extrusionOk="0" h="194669" w="33761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9" name="Google Shape;2349;p5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rect b="b" l="l" r="r" t="t"/>
              <a:pathLst>
                <a:path extrusionOk="0" h="1194633" w="69064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0" name="Google Shape;2350;p57"/>
            <p:cNvSpPr/>
            <p:nvPr/>
          </p:nvSpPr>
          <p:spPr>
            <a:xfrm>
              <a:off x="2858071" y="1161854"/>
              <a:ext cx="1027965" cy="1324206"/>
            </a:xfrm>
            <a:custGeom>
              <a:rect b="b" l="l" r="r" t="t"/>
              <a:pathLst>
                <a:path extrusionOk="0" h="1324206" w="1027965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1" name="Google Shape;2351;p57"/>
            <p:cNvSpPr/>
            <p:nvPr/>
          </p:nvSpPr>
          <p:spPr>
            <a:xfrm>
              <a:off x="2800391" y="1195123"/>
              <a:ext cx="1027965" cy="1324248"/>
            </a:xfrm>
            <a:custGeom>
              <a:rect b="b" l="l" r="r" t="t"/>
              <a:pathLst>
                <a:path extrusionOk="0" h="1324248" w="1027965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3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7" name="Google Shape;2357;p30"/>
          <p:cNvSpPr txBox="1"/>
          <p:nvPr>
            <p:ph idx="4294967295" type="ctrTitle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b="0" i="0" lang="en" sz="72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THANKS!</a:t>
            </a:r>
            <a:endParaRPr b="0" i="0" sz="7200" u="none" cap="none" strike="noStrike">
              <a:solidFill>
                <a:schemeClr val="accent2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2358" name="Google Shape;2358;p30"/>
          <p:cNvSpPr txBox="1"/>
          <p:nvPr>
            <p:ph idx="4294967295" type="subTitle"/>
          </p:nvPr>
        </p:nvSpPr>
        <p:spPr>
          <a:xfrm>
            <a:off x="1024999" y="1963814"/>
            <a:ext cx="4343700" cy="19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en" sz="36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b="1" i="0" sz="36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You can find me at: </a:t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</a:pPr>
            <a:r>
              <a:rPr b="0" i="0" lang="en" sz="18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Mobile Legend : DevOps Engineer</a:t>
            </a:r>
            <a:endParaRPr b="1" i="0" sz="18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</a:pPr>
            <a:r>
              <a:rPr b="0" i="0" lang="en" sz="18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Instagram : @hegi.eswe</a:t>
            </a:r>
            <a:endParaRPr/>
          </a:p>
        </p:txBody>
      </p:sp>
      <p:grpSp>
        <p:nvGrpSpPr>
          <p:cNvPr id="2359" name="Google Shape;2359;p30"/>
          <p:cNvGrpSpPr/>
          <p:nvPr/>
        </p:nvGrpSpPr>
        <p:grpSpPr>
          <a:xfrm>
            <a:off x="5192707" y="985500"/>
            <a:ext cx="3164039" cy="3651250"/>
            <a:chOff x="2152750" y="190500"/>
            <a:chExt cx="4293756" cy="4762499"/>
          </a:xfrm>
        </p:grpSpPr>
        <p:sp>
          <p:nvSpPr>
            <p:cNvPr id="2360" name="Google Shape;2360;p30"/>
            <p:cNvSpPr/>
            <p:nvPr/>
          </p:nvSpPr>
          <p:spPr>
            <a:xfrm>
              <a:off x="2152750" y="2957607"/>
              <a:ext cx="756691" cy="437959"/>
            </a:xfrm>
            <a:custGeom>
              <a:rect b="b" l="l" r="r" t="t"/>
              <a:pathLst>
                <a:path extrusionOk="0" h="437959" w="756691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30"/>
            <p:cNvSpPr/>
            <p:nvPr/>
          </p:nvSpPr>
          <p:spPr>
            <a:xfrm>
              <a:off x="2318956" y="3109336"/>
              <a:ext cx="225716" cy="175248"/>
            </a:xfrm>
            <a:custGeom>
              <a:rect b="b" l="l" r="r" t="t"/>
              <a:pathLst>
                <a:path extrusionOk="0" h="175248" w="225716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30"/>
            <p:cNvSpPr/>
            <p:nvPr/>
          </p:nvSpPr>
          <p:spPr>
            <a:xfrm>
              <a:off x="2319304" y="3166967"/>
              <a:ext cx="224715" cy="117585"/>
            </a:xfrm>
            <a:custGeom>
              <a:rect b="b" l="l" r="r" t="t"/>
              <a:pathLst>
                <a:path extrusionOk="0" h="117585" w="224715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30"/>
            <p:cNvSpPr/>
            <p:nvPr/>
          </p:nvSpPr>
          <p:spPr>
            <a:xfrm>
              <a:off x="2550431" y="3021675"/>
              <a:ext cx="225586" cy="168802"/>
            </a:xfrm>
            <a:custGeom>
              <a:rect b="b" l="l" r="r" t="t"/>
              <a:pathLst>
                <a:path extrusionOk="0" h="168802" w="225586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30"/>
            <p:cNvSpPr/>
            <p:nvPr/>
          </p:nvSpPr>
          <p:spPr>
            <a:xfrm>
              <a:off x="2551534" y="3076575"/>
              <a:ext cx="224758" cy="117584"/>
            </a:xfrm>
            <a:custGeom>
              <a:rect b="b" l="l" r="r" t="t"/>
              <a:pathLst>
                <a:path extrusionOk="0" h="117584" w="224758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30"/>
            <p:cNvSpPr/>
            <p:nvPr/>
          </p:nvSpPr>
          <p:spPr>
            <a:xfrm>
              <a:off x="2330724" y="2010537"/>
              <a:ext cx="387976" cy="1115665"/>
            </a:xfrm>
            <a:custGeom>
              <a:rect b="b" l="l" r="r" t="t"/>
              <a:pathLst>
                <a:path extrusionOk="0" h="1115665" w="387976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30"/>
            <p:cNvSpPr/>
            <p:nvPr/>
          </p:nvSpPr>
          <p:spPr>
            <a:xfrm>
              <a:off x="2382705" y="1314450"/>
              <a:ext cx="248692" cy="242377"/>
            </a:xfrm>
            <a:custGeom>
              <a:rect b="b" l="l" r="r" t="t"/>
              <a:pathLst>
                <a:path extrusionOk="0" h="242377" w="248692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30"/>
            <p:cNvSpPr/>
            <p:nvPr/>
          </p:nvSpPr>
          <p:spPr>
            <a:xfrm>
              <a:off x="2671394" y="1371981"/>
              <a:ext cx="353519" cy="695039"/>
            </a:xfrm>
            <a:custGeom>
              <a:rect b="b" l="l" r="r" t="t"/>
              <a:pathLst>
                <a:path extrusionOk="0" h="695039" w="353519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30"/>
            <p:cNvSpPr/>
            <p:nvPr/>
          </p:nvSpPr>
          <p:spPr>
            <a:xfrm>
              <a:off x="2315965" y="1348763"/>
              <a:ext cx="403432" cy="814679"/>
            </a:xfrm>
            <a:custGeom>
              <a:rect b="b" l="l" r="r" t="t"/>
              <a:pathLst>
                <a:path extrusionOk="0" h="814679" w="403432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30"/>
            <p:cNvSpPr/>
            <p:nvPr/>
          </p:nvSpPr>
          <p:spPr>
            <a:xfrm>
              <a:off x="2373403" y="1062776"/>
              <a:ext cx="268166" cy="327122"/>
            </a:xfrm>
            <a:custGeom>
              <a:rect b="b" l="l" r="r" t="t"/>
              <a:pathLst>
                <a:path extrusionOk="0" h="327122" w="268166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30"/>
            <p:cNvSpPr/>
            <p:nvPr/>
          </p:nvSpPr>
          <p:spPr>
            <a:xfrm>
              <a:off x="2348404" y="1033740"/>
              <a:ext cx="282986" cy="280709"/>
            </a:xfrm>
            <a:custGeom>
              <a:rect b="b" l="l" r="r" t="t"/>
              <a:pathLst>
                <a:path extrusionOk="0" h="280709" w="282986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30"/>
            <p:cNvSpPr/>
            <p:nvPr/>
          </p:nvSpPr>
          <p:spPr>
            <a:xfrm>
              <a:off x="2295460" y="1509426"/>
              <a:ext cx="362138" cy="623316"/>
            </a:xfrm>
            <a:custGeom>
              <a:rect b="b" l="l" r="r" t="t"/>
              <a:pathLst>
                <a:path extrusionOk="0" h="623316" w="362138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30"/>
            <p:cNvSpPr/>
            <p:nvPr/>
          </p:nvSpPr>
          <p:spPr>
            <a:xfrm>
              <a:off x="2681160" y="1699641"/>
              <a:ext cx="419212" cy="565118"/>
            </a:xfrm>
            <a:custGeom>
              <a:rect b="b" l="l" r="r" t="t"/>
              <a:pathLst>
                <a:path extrusionOk="0" h="565118" w="419212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30"/>
            <p:cNvSpPr/>
            <p:nvPr/>
          </p:nvSpPr>
          <p:spPr>
            <a:xfrm>
              <a:off x="2608827" y="2053875"/>
              <a:ext cx="212446" cy="104783"/>
            </a:xfrm>
            <a:custGeom>
              <a:rect b="b" l="l" r="r" t="t"/>
              <a:pathLst>
                <a:path extrusionOk="0" h="104783" w="212446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30"/>
            <p:cNvSpPr/>
            <p:nvPr/>
          </p:nvSpPr>
          <p:spPr>
            <a:xfrm>
              <a:off x="2916099" y="1987646"/>
              <a:ext cx="131568" cy="109091"/>
            </a:xfrm>
            <a:custGeom>
              <a:rect b="b" l="l" r="r" t="t"/>
              <a:pathLst>
                <a:path extrusionOk="0" h="109091" w="131568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30"/>
            <p:cNvSpPr/>
            <p:nvPr/>
          </p:nvSpPr>
          <p:spPr>
            <a:xfrm>
              <a:off x="2631550" y="1349025"/>
              <a:ext cx="130391" cy="190023"/>
            </a:xfrm>
            <a:custGeom>
              <a:rect b="b" l="l" r="r" t="t"/>
              <a:pathLst>
                <a:path extrusionOk="0" h="190023" w="130391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30"/>
            <p:cNvSpPr/>
            <p:nvPr/>
          </p:nvSpPr>
          <p:spPr>
            <a:xfrm>
              <a:off x="2269458" y="1478036"/>
              <a:ext cx="157611" cy="236452"/>
            </a:xfrm>
            <a:custGeom>
              <a:rect b="b" l="l" r="r" t="t"/>
              <a:pathLst>
                <a:path extrusionOk="0" h="236452" w="157611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30"/>
            <p:cNvSpPr/>
            <p:nvPr/>
          </p:nvSpPr>
          <p:spPr>
            <a:xfrm>
              <a:off x="3098756" y="3983831"/>
              <a:ext cx="98079" cy="56769"/>
            </a:xfrm>
            <a:custGeom>
              <a:rect b="b" l="l" r="r" t="t"/>
              <a:pathLst>
                <a:path extrusionOk="0" h="56769" w="98079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30"/>
            <p:cNvSpPr/>
            <p:nvPr/>
          </p:nvSpPr>
          <p:spPr>
            <a:xfrm>
              <a:off x="4017202" y="4508754"/>
              <a:ext cx="98079" cy="56769"/>
            </a:xfrm>
            <a:custGeom>
              <a:rect b="b" l="l" r="r" t="t"/>
              <a:pathLst>
                <a:path extrusionOk="0" h="56769" w="98079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30"/>
            <p:cNvSpPr/>
            <p:nvPr/>
          </p:nvSpPr>
          <p:spPr>
            <a:xfrm>
              <a:off x="5609182" y="3535680"/>
              <a:ext cx="98079" cy="56769"/>
            </a:xfrm>
            <a:custGeom>
              <a:rect b="b" l="l" r="r" t="t"/>
              <a:pathLst>
                <a:path extrusionOk="0" h="56769" w="98079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30"/>
            <p:cNvSpPr/>
            <p:nvPr/>
          </p:nvSpPr>
          <p:spPr>
            <a:xfrm>
              <a:off x="3115863" y="3050952"/>
              <a:ext cx="67191" cy="975240"/>
            </a:xfrm>
            <a:custGeom>
              <a:rect b="b" l="l" r="r" t="t"/>
              <a:pathLst>
                <a:path extrusionOk="0" h="975240" w="67191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30"/>
            <p:cNvSpPr/>
            <p:nvPr/>
          </p:nvSpPr>
          <p:spPr>
            <a:xfrm>
              <a:off x="4036495" y="3422808"/>
              <a:ext cx="59588" cy="1128783"/>
            </a:xfrm>
            <a:custGeom>
              <a:rect b="b" l="l" r="r" t="t"/>
              <a:pathLst>
                <a:path extrusionOk="0" h="1128783" w="59588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30"/>
            <p:cNvSpPr/>
            <p:nvPr/>
          </p:nvSpPr>
          <p:spPr>
            <a:xfrm>
              <a:off x="5628379" y="2652522"/>
              <a:ext cx="59588" cy="923996"/>
            </a:xfrm>
            <a:custGeom>
              <a:rect b="b" l="l" r="r" t="t"/>
              <a:pathLst>
                <a:path extrusionOk="0" h="923996" w="59588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30"/>
            <p:cNvSpPr/>
            <p:nvPr/>
          </p:nvSpPr>
          <p:spPr>
            <a:xfrm>
              <a:off x="3056370" y="3054762"/>
              <a:ext cx="1009872" cy="652653"/>
            </a:xfrm>
            <a:custGeom>
              <a:rect b="b" l="l" r="r" t="t"/>
              <a:pathLst>
                <a:path extrusionOk="0" h="652653" w="1009872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30"/>
            <p:cNvSpPr/>
            <p:nvPr/>
          </p:nvSpPr>
          <p:spPr>
            <a:xfrm>
              <a:off x="3056084" y="2071592"/>
              <a:ext cx="2712855" cy="1569720"/>
            </a:xfrm>
            <a:custGeom>
              <a:rect b="b" l="l" r="r" t="t"/>
              <a:pathLst>
                <a:path extrusionOk="0" h="1569720" w="2712855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30"/>
            <p:cNvSpPr/>
            <p:nvPr/>
          </p:nvSpPr>
          <p:spPr>
            <a:xfrm>
              <a:off x="4066242" y="2653855"/>
              <a:ext cx="1702888" cy="1053560"/>
            </a:xfrm>
            <a:custGeom>
              <a:rect b="b" l="l" r="r" t="t"/>
              <a:pathLst>
                <a:path extrusionOk="0" h="1053560" w="1702888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30"/>
            <p:cNvSpPr/>
            <p:nvPr/>
          </p:nvSpPr>
          <p:spPr>
            <a:xfrm>
              <a:off x="4763535" y="2360390"/>
              <a:ext cx="519572" cy="326898"/>
            </a:xfrm>
            <a:custGeom>
              <a:rect b="b" l="l" r="r" t="t"/>
              <a:pathLst>
                <a:path extrusionOk="0" h="326898" w="519572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30"/>
            <p:cNvSpPr/>
            <p:nvPr/>
          </p:nvSpPr>
          <p:spPr>
            <a:xfrm>
              <a:off x="4668877" y="2346674"/>
              <a:ext cx="551219" cy="318992"/>
            </a:xfrm>
            <a:custGeom>
              <a:rect b="b" l="l" r="r" t="t"/>
              <a:pathLst>
                <a:path extrusionOk="0" h="318992" w="551219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30"/>
            <p:cNvSpPr/>
            <p:nvPr/>
          </p:nvSpPr>
          <p:spPr>
            <a:xfrm>
              <a:off x="4743291" y="2531554"/>
              <a:ext cx="161184" cy="93249"/>
            </a:xfrm>
            <a:custGeom>
              <a:rect b="b" l="l" r="r" t="t"/>
              <a:pathLst>
                <a:path extrusionOk="0" h="93249" w="161184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30"/>
            <p:cNvSpPr/>
            <p:nvPr/>
          </p:nvSpPr>
          <p:spPr>
            <a:xfrm>
              <a:off x="4789955" y="2504598"/>
              <a:ext cx="161089" cy="93249"/>
            </a:xfrm>
            <a:custGeom>
              <a:rect b="b" l="l" r="r" t="t"/>
              <a:pathLst>
                <a:path extrusionOk="0" h="93249" w="161089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30"/>
            <p:cNvSpPr/>
            <p:nvPr/>
          </p:nvSpPr>
          <p:spPr>
            <a:xfrm>
              <a:off x="4834813" y="2478690"/>
              <a:ext cx="161089" cy="93154"/>
            </a:xfrm>
            <a:custGeom>
              <a:rect b="b" l="l" r="r" t="t"/>
              <a:pathLst>
                <a:path extrusionOk="0" h="93154" w="161089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30"/>
            <p:cNvSpPr/>
            <p:nvPr/>
          </p:nvSpPr>
          <p:spPr>
            <a:xfrm>
              <a:off x="4998753" y="2451734"/>
              <a:ext cx="102450" cy="59245"/>
            </a:xfrm>
            <a:custGeom>
              <a:rect b="b" l="l" r="r" t="t"/>
              <a:pathLst>
                <a:path extrusionOk="0" h="59245" w="10245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30"/>
            <p:cNvSpPr/>
            <p:nvPr/>
          </p:nvSpPr>
          <p:spPr>
            <a:xfrm>
              <a:off x="5043611" y="2425731"/>
              <a:ext cx="102450" cy="59245"/>
            </a:xfrm>
            <a:custGeom>
              <a:rect b="b" l="l" r="r" t="t"/>
              <a:pathLst>
                <a:path extrusionOk="0" h="59245" w="10245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30"/>
            <p:cNvSpPr/>
            <p:nvPr/>
          </p:nvSpPr>
          <p:spPr>
            <a:xfrm>
              <a:off x="4912649" y="2469832"/>
              <a:ext cx="307447" cy="180974"/>
            </a:xfrm>
            <a:custGeom>
              <a:rect b="b" l="l" r="r" t="t"/>
              <a:pathLst>
                <a:path extrusionOk="0" h="180974" w="307447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30"/>
            <p:cNvSpPr/>
            <p:nvPr/>
          </p:nvSpPr>
          <p:spPr>
            <a:xfrm>
              <a:off x="4894497" y="2841212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30"/>
            <p:cNvSpPr/>
            <p:nvPr/>
          </p:nvSpPr>
          <p:spPr>
            <a:xfrm>
              <a:off x="4901418" y="2763964"/>
              <a:ext cx="147800" cy="156591"/>
            </a:xfrm>
            <a:custGeom>
              <a:rect b="b" l="l" r="r" t="t"/>
              <a:pathLst>
                <a:path extrusionOk="0" h="156591" w="14780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30"/>
            <p:cNvSpPr/>
            <p:nvPr/>
          </p:nvSpPr>
          <p:spPr>
            <a:xfrm>
              <a:off x="4901720" y="2721292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30"/>
            <p:cNvSpPr/>
            <p:nvPr/>
          </p:nvSpPr>
          <p:spPr>
            <a:xfrm>
              <a:off x="4913314" y="2732891"/>
              <a:ext cx="124214" cy="61955"/>
            </a:xfrm>
            <a:custGeom>
              <a:rect b="b" l="l" r="r" t="t"/>
              <a:pathLst>
                <a:path extrusionOk="0" h="61955" w="124214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30"/>
            <p:cNvSpPr/>
            <p:nvPr/>
          </p:nvSpPr>
          <p:spPr>
            <a:xfrm>
              <a:off x="4922818" y="2733153"/>
              <a:ext cx="114710" cy="61622"/>
            </a:xfrm>
            <a:custGeom>
              <a:rect b="b" l="l" r="r" t="t"/>
              <a:pathLst>
                <a:path extrusionOk="0" h="61622" w="11471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30"/>
            <p:cNvSpPr/>
            <p:nvPr/>
          </p:nvSpPr>
          <p:spPr>
            <a:xfrm>
              <a:off x="5015195" y="2807589"/>
              <a:ext cx="42215" cy="98678"/>
            </a:xfrm>
            <a:custGeom>
              <a:rect b="b" l="l" r="r" t="t"/>
              <a:pathLst>
                <a:path extrusionOk="0" h="98678" w="42215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30"/>
            <p:cNvSpPr/>
            <p:nvPr/>
          </p:nvSpPr>
          <p:spPr>
            <a:xfrm>
              <a:off x="5015195" y="2812256"/>
              <a:ext cx="34783" cy="94465"/>
            </a:xfrm>
            <a:custGeom>
              <a:rect b="b" l="l" r="r" t="t"/>
              <a:pathLst>
                <a:path extrusionOk="0" h="94465" w="34783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30"/>
            <p:cNvSpPr/>
            <p:nvPr/>
          </p:nvSpPr>
          <p:spPr>
            <a:xfrm>
              <a:off x="3439562" y="2994755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30"/>
            <p:cNvSpPr/>
            <p:nvPr/>
          </p:nvSpPr>
          <p:spPr>
            <a:xfrm>
              <a:off x="3446488" y="2917507"/>
              <a:ext cx="147795" cy="156591"/>
            </a:xfrm>
            <a:custGeom>
              <a:rect b="b" l="l" r="r" t="t"/>
              <a:pathLst>
                <a:path extrusionOk="0" h="156591" w="147795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30"/>
            <p:cNvSpPr/>
            <p:nvPr/>
          </p:nvSpPr>
          <p:spPr>
            <a:xfrm>
              <a:off x="3446785" y="2874835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30"/>
            <p:cNvSpPr/>
            <p:nvPr/>
          </p:nvSpPr>
          <p:spPr>
            <a:xfrm>
              <a:off x="3458475" y="2886430"/>
              <a:ext cx="124119" cy="61959"/>
            </a:xfrm>
            <a:custGeom>
              <a:rect b="b" l="l" r="r" t="t"/>
              <a:pathLst>
                <a:path extrusionOk="0" h="61959" w="124119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30"/>
            <p:cNvSpPr/>
            <p:nvPr/>
          </p:nvSpPr>
          <p:spPr>
            <a:xfrm>
              <a:off x="3467883" y="2886601"/>
              <a:ext cx="114710" cy="61717"/>
            </a:xfrm>
            <a:custGeom>
              <a:rect b="b" l="l" r="r" t="t"/>
              <a:pathLst>
                <a:path extrusionOk="0" h="61717" w="11471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30"/>
            <p:cNvSpPr/>
            <p:nvPr/>
          </p:nvSpPr>
          <p:spPr>
            <a:xfrm>
              <a:off x="3559880" y="2961132"/>
              <a:ext cx="42223" cy="98678"/>
            </a:xfrm>
            <a:custGeom>
              <a:rect b="b" l="l" r="r" t="t"/>
              <a:pathLst>
                <a:path extrusionOk="0" h="98678" w="42223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30"/>
            <p:cNvSpPr/>
            <p:nvPr/>
          </p:nvSpPr>
          <p:spPr>
            <a:xfrm>
              <a:off x="3560165" y="2965989"/>
              <a:ext cx="34688" cy="94398"/>
            </a:xfrm>
            <a:custGeom>
              <a:rect b="b" l="l" r="r" t="t"/>
              <a:pathLst>
                <a:path extrusionOk="0" h="94398" w="34688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30"/>
            <p:cNvSpPr/>
            <p:nvPr/>
          </p:nvSpPr>
          <p:spPr>
            <a:xfrm>
              <a:off x="5618400" y="4515040"/>
              <a:ext cx="756691" cy="437959"/>
            </a:xfrm>
            <a:custGeom>
              <a:rect b="b" l="l" r="r" t="t"/>
              <a:pathLst>
                <a:path extrusionOk="0" h="437959" w="756691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30"/>
            <p:cNvSpPr/>
            <p:nvPr/>
          </p:nvSpPr>
          <p:spPr>
            <a:xfrm>
              <a:off x="6158405" y="3069812"/>
              <a:ext cx="186021" cy="406050"/>
            </a:xfrm>
            <a:custGeom>
              <a:rect b="b" l="l" r="r" t="t"/>
              <a:pathLst>
                <a:path extrusionOk="0" h="406050" w="186021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30"/>
            <p:cNvSpPr/>
            <p:nvPr/>
          </p:nvSpPr>
          <p:spPr>
            <a:xfrm>
              <a:off x="6184541" y="2902850"/>
              <a:ext cx="133813" cy="257894"/>
            </a:xfrm>
            <a:custGeom>
              <a:rect b="b" l="l" r="r" t="t"/>
              <a:pathLst>
                <a:path extrusionOk="0" h="257894" w="133813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30"/>
            <p:cNvSpPr/>
            <p:nvPr/>
          </p:nvSpPr>
          <p:spPr>
            <a:xfrm>
              <a:off x="5735029" y="4688404"/>
              <a:ext cx="288490" cy="162715"/>
            </a:xfrm>
            <a:custGeom>
              <a:rect b="b" l="l" r="r" t="t"/>
              <a:pathLst>
                <a:path extrusionOk="0" h="162715" w="28849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30"/>
            <p:cNvSpPr/>
            <p:nvPr/>
          </p:nvSpPr>
          <p:spPr>
            <a:xfrm>
              <a:off x="5735111" y="4715446"/>
              <a:ext cx="283683" cy="135768"/>
            </a:xfrm>
            <a:custGeom>
              <a:rect b="b" l="l" r="r" t="t"/>
              <a:pathLst>
                <a:path extrusionOk="0" h="135768" w="283683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30"/>
            <p:cNvSpPr/>
            <p:nvPr/>
          </p:nvSpPr>
          <p:spPr>
            <a:xfrm>
              <a:off x="5946488" y="4593442"/>
              <a:ext cx="288134" cy="162731"/>
            </a:xfrm>
            <a:custGeom>
              <a:rect b="b" l="l" r="r" t="t"/>
              <a:pathLst>
                <a:path extrusionOk="0" h="162731" w="288134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30"/>
            <p:cNvSpPr/>
            <p:nvPr/>
          </p:nvSpPr>
          <p:spPr>
            <a:xfrm>
              <a:off x="5946095" y="4620482"/>
              <a:ext cx="283683" cy="135691"/>
            </a:xfrm>
            <a:custGeom>
              <a:rect b="b" l="l" r="r" t="t"/>
              <a:pathLst>
                <a:path extrusionOk="0" h="135691" w="283683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30"/>
            <p:cNvSpPr/>
            <p:nvPr/>
          </p:nvSpPr>
          <p:spPr>
            <a:xfrm>
              <a:off x="5812467" y="3540156"/>
              <a:ext cx="422006" cy="1193603"/>
            </a:xfrm>
            <a:custGeom>
              <a:rect b="b" l="l" r="r" t="t"/>
              <a:pathLst>
                <a:path extrusionOk="0" h="1193603" w="422006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30"/>
            <p:cNvSpPr/>
            <p:nvPr/>
          </p:nvSpPr>
          <p:spPr>
            <a:xfrm>
              <a:off x="5874419" y="2560474"/>
              <a:ext cx="305952" cy="491697"/>
            </a:xfrm>
            <a:custGeom>
              <a:rect b="b" l="l" r="r" t="t"/>
              <a:pathLst>
                <a:path extrusionOk="0" h="491697" w="305952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30"/>
            <p:cNvSpPr/>
            <p:nvPr/>
          </p:nvSpPr>
          <p:spPr>
            <a:xfrm>
              <a:off x="5809360" y="2908700"/>
              <a:ext cx="471048" cy="781597"/>
            </a:xfrm>
            <a:custGeom>
              <a:rect b="b" l="l" r="r" t="t"/>
              <a:pathLst>
                <a:path extrusionOk="0" h="781597" w="471048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30"/>
            <p:cNvSpPr/>
            <p:nvPr/>
          </p:nvSpPr>
          <p:spPr>
            <a:xfrm>
              <a:off x="5348856" y="3006224"/>
              <a:ext cx="597933" cy="466333"/>
            </a:xfrm>
            <a:custGeom>
              <a:rect b="b" l="l" r="r" t="t"/>
              <a:pathLst>
                <a:path extrusionOk="0" h="466333" w="597933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30"/>
            <p:cNvSpPr/>
            <p:nvPr/>
          </p:nvSpPr>
          <p:spPr>
            <a:xfrm>
              <a:off x="5786047" y="2996305"/>
              <a:ext cx="182011" cy="266828"/>
            </a:xfrm>
            <a:custGeom>
              <a:rect b="b" l="l" r="r" t="t"/>
              <a:pathLst>
                <a:path extrusionOk="0" h="266828" w="182011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0" name="Google Shape;2420;p30"/>
            <p:cNvSpPr/>
            <p:nvPr/>
          </p:nvSpPr>
          <p:spPr>
            <a:xfrm>
              <a:off x="5873666" y="2538911"/>
              <a:ext cx="296973" cy="328330"/>
            </a:xfrm>
            <a:custGeom>
              <a:rect b="b" l="l" r="r" t="t"/>
              <a:pathLst>
                <a:path extrusionOk="0" h="328330" w="296973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1" name="Google Shape;2421;p30"/>
            <p:cNvSpPr/>
            <p:nvPr/>
          </p:nvSpPr>
          <p:spPr>
            <a:xfrm>
              <a:off x="4255557" y="1955958"/>
              <a:ext cx="334153" cy="334898"/>
            </a:xfrm>
            <a:custGeom>
              <a:rect b="b" l="l" r="r" t="t"/>
              <a:pathLst>
                <a:path extrusionOk="0" h="334898" w="334153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2" name="Google Shape;2422;p30"/>
            <p:cNvSpPr/>
            <p:nvPr/>
          </p:nvSpPr>
          <p:spPr>
            <a:xfrm>
              <a:off x="4197204" y="1948719"/>
              <a:ext cx="450859" cy="225075"/>
            </a:xfrm>
            <a:custGeom>
              <a:rect b="b" l="l" r="r" t="t"/>
              <a:pathLst>
                <a:path extrusionOk="0" h="225075" w="450859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3" name="Google Shape;2423;p30"/>
            <p:cNvSpPr/>
            <p:nvPr/>
          </p:nvSpPr>
          <p:spPr>
            <a:xfrm>
              <a:off x="4129822" y="1856041"/>
              <a:ext cx="585718" cy="291750"/>
            </a:xfrm>
            <a:custGeom>
              <a:rect b="b" l="l" r="r" t="t"/>
              <a:pathLst>
                <a:path extrusionOk="0" h="291750" w="585718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4" name="Google Shape;2424;p30"/>
            <p:cNvSpPr/>
            <p:nvPr/>
          </p:nvSpPr>
          <p:spPr>
            <a:xfrm>
              <a:off x="4129822" y="1818703"/>
              <a:ext cx="585718" cy="291750"/>
            </a:xfrm>
            <a:custGeom>
              <a:rect b="b" l="l" r="r" t="t"/>
              <a:pathLst>
                <a:path extrusionOk="0" h="291750" w="585718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5" name="Google Shape;2425;p30"/>
            <p:cNvSpPr/>
            <p:nvPr/>
          </p:nvSpPr>
          <p:spPr>
            <a:xfrm>
              <a:off x="4066052" y="1720024"/>
              <a:ext cx="713163" cy="355663"/>
            </a:xfrm>
            <a:custGeom>
              <a:rect b="b" l="l" r="r" t="t"/>
              <a:pathLst>
                <a:path extrusionOk="0" h="355663" w="713163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6" name="Google Shape;2426;p30"/>
            <p:cNvSpPr/>
            <p:nvPr/>
          </p:nvSpPr>
          <p:spPr>
            <a:xfrm>
              <a:off x="4066052" y="1674590"/>
              <a:ext cx="713163" cy="355568"/>
            </a:xfrm>
            <a:custGeom>
              <a:rect b="b" l="l" r="r" t="t"/>
              <a:pathLst>
                <a:path extrusionOk="0" h="355568" w="713163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7" name="Google Shape;2427;p30"/>
            <p:cNvSpPr/>
            <p:nvPr/>
          </p:nvSpPr>
          <p:spPr>
            <a:xfrm>
              <a:off x="4013211" y="1574958"/>
              <a:ext cx="818751" cy="408241"/>
            </a:xfrm>
            <a:custGeom>
              <a:rect b="b" l="l" r="r" t="t"/>
              <a:pathLst>
                <a:path extrusionOk="0" h="408241" w="818751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30"/>
            <p:cNvSpPr/>
            <p:nvPr/>
          </p:nvSpPr>
          <p:spPr>
            <a:xfrm>
              <a:off x="4013211" y="1522666"/>
              <a:ext cx="818751" cy="408336"/>
            </a:xfrm>
            <a:custGeom>
              <a:rect b="b" l="l" r="r" t="t"/>
              <a:pathLst>
                <a:path extrusionOk="0" h="408336" w="818751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30"/>
            <p:cNvSpPr/>
            <p:nvPr/>
          </p:nvSpPr>
          <p:spPr>
            <a:xfrm>
              <a:off x="3962270" y="1359312"/>
              <a:ext cx="920726" cy="532828"/>
            </a:xfrm>
            <a:custGeom>
              <a:rect b="b" l="l" r="r" t="t"/>
              <a:pathLst>
                <a:path extrusionOk="0" h="532828" w="920726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0" name="Google Shape;2430;p30"/>
            <p:cNvSpPr/>
            <p:nvPr/>
          </p:nvSpPr>
          <p:spPr>
            <a:xfrm>
              <a:off x="4264396" y="969264"/>
              <a:ext cx="40771" cy="635222"/>
            </a:xfrm>
            <a:custGeom>
              <a:rect b="b" l="l" r="r" t="t"/>
              <a:pathLst>
                <a:path extrusionOk="0" h="635222" w="40771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1" name="Google Shape;2431;p30"/>
            <p:cNvSpPr/>
            <p:nvPr/>
          </p:nvSpPr>
          <p:spPr>
            <a:xfrm>
              <a:off x="4543522" y="969264"/>
              <a:ext cx="40771" cy="635222"/>
            </a:xfrm>
            <a:custGeom>
              <a:rect b="b" l="l" r="r" t="t"/>
              <a:pathLst>
                <a:path extrusionOk="0" h="635222" w="40771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2" name="Google Shape;2432;p30"/>
            <p:cNvSpPr/>
            <p:nvPr/>
          </p:nvSpPr>
          <p:spPr>
            <a:xfrm>
              <a:off x="4264396" y="901827"/>
              <a:ext cx="319897" cy="108775"/>
            </a:xfrm>
            <a:custGeom>
              <a:rect b="b" l="l" r="r" t="t"/>
              <a:pathLst>
                <a:path extrusionOk="0" h="108775" w="319897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3" name="Google Shape;2433;p30"/>
            <p:cNvSpPr/>
            <p:nvPr/>
          </p:nvSpPr>
          <p:spPr>
            <a:xfrm>
              <a:off x="3749667" y="190500"/>
              <a:ext cx="1343462" cy="1451800"/>
            </a:xfrm>
            <a:custGeom>
              <a:rect b="b" l="l" r="r" t="t"/>
              <a:pathLst>
                <a:path extrusionOk="0" h="1451800" w="1343462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4" name="Google Shape;2434;p30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2435" name="Google Shape;2435;p30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rect b="b" l="l" r="r" t="t"/>
                <a:pathLst>
                  <a:path extrusionOk="0" h="100744" w="177232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30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rect b="b" l="l" r="r" t="t"/>
                <a:pathLst>
                  <a:path extrusionOk="0" h="109857" w="155883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01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30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rect b="b" l="l" r="r" t="t"/>
                <a:pathLst>
                  <a:path extrusionOk="0" h="73375" w="192169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30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rect b="b" l="l" r="r" t="t"/>
                <a:pathLst>
                  <a:path extrusionOk="0" h="127583" w="15613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30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rect b="b" l="l" r="r" t="t"/>
                <a:pathLst>
                  <a:path extrusionOk="0" h="62054" w="73778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01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30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rect b="b" l="l" r="r" t="t"/>
                <a:pathLst>
                  <a:path extrusionOk="0" h="128783" w="18351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1" name="Google Shape;2441;p30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rect b="b" l="l" r="r" t="t"/>
                <a:pathLst>
                  <a:path extrusionOk="0" h="49275" w="64221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2" name="Google Shape;2442;p30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rect b="b" l="l" r="r" t="t"/>
                <a:pathLst>
                  <a:path extrusionOk="0" h="51616" w="68642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3" name="Google Shape;2443;p30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rect b="b" l="l" r="r" t="t"/>
                <a:pathLst>
                  <a:path extrusionOk="0" h="61619" w="68187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01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4" name="Google Shape;2444;p30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3" cy="250785"/>
            </a:xfrm>
          </p:grpSpPr>
          <p:sp>
            <p:nvSpPr>
              <p:cNvPr id="2445" name="Google Shape;2445;p30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6" name="Google Shape;2446;p30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7" name="Google Shape;2447;p30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8" name="Google Shape;2448;p30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9" name="Google Shape;2449;p30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50" name="Google Shape;2450;p30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rect b="b" l="l" r="r" t="t"/>
              <a:pathLst>
                <a:path extrusionOk="0" h="86677" w="49989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1" name="Google Shape;2451;p30"/>
            <p:cNvSpPr/>
            <p:nvPr/>
          </p:nvSpPr>
          <p:spPr>
            <a:xfrm>
              <a:off x="5777153" y="2115925"/>
              <a:ext cx="669353" cy="387341"/>
            </a:xfrm>
            <a:custGeom>
              <a:rect b="b" l="l" r="r" t="t"/>
              <a:pathLst>
                <a:path extrusionOk="0" h="479679" w="82892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2" name="Google Shape;2452;p30"/>
            <p:cNvSpPr/>
            <p:nvPr/>
          </p:nvSpPr>
          <p:spPr>
            <a:xfrm>
              <a:off x="5964040" y="276791"/>
              <a:ext cx="375852" cy="551229"/>
            </a:xfrm>
            <a:custGeom>
              <a:rect b="b" l="l" r="r" t="t"/>
              <a:pathLst>
                <a:path extrusionOk="0" h="682637" w="465451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3" name="Google Shape;2453;p30"/>
            <p:cNvSpPr/>
            <p:nvPr/>
          </p:nvSpPr>
          <p:spPr>
            <a:xfrm>
              <a:off x="5952425" y="673402"/>
              <a:ext cx="70057" cy="407712"/>
            </a:xfrm>
            <a:custGeom>
              <a:rect b="b" l="l" r="r" t="t"/>
              <a:pathLst>
                <a:path extrusionOk="0" h="504907" w="86758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4" name="Google Shape;2454;p30"/>
            <p:cNvSpPr/>
            <p:nvPr/>
          </p:nvSpPr>
          <p:spPr>
            <a:xfrm>
              <a:off x="5992903" y="271657"/>
              <a:ext cx="179035" cy="222681"/>
            </a:xfrm>
            <a:custGeom>
              <a:rect b="b" l="l" r="r" t="t"/>
              <a:pathLst>
                <a:path extrusionOk="0" h="275766" w="221715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5" name="Google Shape;2455;p30"/>
            <p:cNvSpPr/>
            <p:nvPr/>
          </p:nvSpPr>
          <p:spPr>
            <a:xfrm>
              <a:off x="6027515" y="513497"/>
              <a:ext cx="222025" cy="248990"/>
            </a:xfrm>
            <a:custGeom>
              <a:rect b="b" l="l" r="r" t="t"/>
              <a:pathLst>
                <a:path extrusionOk="0" h="308347" w="274953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6" name="Google Shape;2456;p30"/>
            <p:cNvSpPr/>
            <p:nvPr/>
          </p:nvSpPr>
          <p:spPr>
            <a:xfrm>
              <a:off x="5963282" y="594790"/>
              <a:ext cx="323371" cy="372912"/>
            </a:xfrm>
            <a:custGeom>
              <a:rect b="b" l="l" r="r" t="t"/>
              <a:pathLst>
                <a:path extrusionOk="0" h="461811" w="400459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7" name="Google Shape;2457;p30"/>
            <p:cNvSpPr/>
            <p:nvPr/>
          </p:nvSpPr>
          <p:spPr>
            <a:xfrm>
              <a:off x="6020709" y="289521"/>
              <a:ext cx="238064" cy="294179"/>
            </a:xfrm>
            <a:custGeom>
              <a:rect b="b" l="l" r="r" t="t"/>
              <a:pathLst>
                <a:path extrusionOk="0" h="364308" w="294816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8" name="Google Shape;2458;p30"/>
            <p:cNvSpPr/>
            <p:nvPr/>
          </p:nvSpPr>
          <p:spPr>
            <a:xfrm>
              <a:off x="6029967" y="288305"/>
              <a:ext cx="239492" cy="225171"/>
            </a:xfrm>
            <a:custGeom>
              <a:rect b="b" l="l" r="r" t="t"/>
              <a:pathLst>
                <a:path extrusionOk="0" h="278850" w="296585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9" name="Google Shape;2459;p30"/>
            <p:cNvSpPr/>
            <p:nvPr/>
          </p:nvSpPr>
          <p:spPr>
            <a:xfrm>
              <a:off x="6069645" y="2237688"/>
              <a:ext cx="188076" cy="143860"/>
            </a:xfrm>
            <a:custGeom>
              <a:rect b="b" l="l" r="r" t="t"/>
              <a:pathLst>
                <a:path extrusionOk="0" h="178155" w="232912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0" name="Google Shape;2460;p30"/>
            <p:cNvSpPr/>
            <p:nvPr/>
          </p:nvSpPr>
          <p:spPr>
            <a:xfrm>
              <a:off x="6070415" y="2283614"/>
              <a:ext cx="187263" cy="97891"/>
            </a:xfrm>
            <a:custGeom>
              <a:rect b="b" l="l" r="r" t="t"/>
              <a:pathLst>
                <a:path extrusionOk="0" h="121227" w="231905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1" name="Google Shape;2461;p30"/>
            <p:cNvSpPr/>
            <p:nvPr/>
          </p:nvSpPr>
          <p:spPr>
            <a:xfrm>
              <a:off x="5927157" y="2205996"/>
              <a:ext cx="172547" cy="133696"/>
            </a:xfrm>
            <a:custGeom>
              <a:rect b="b" l="l" r="r" t="t"/>
              <a:pathLst>
                <a:path extrusionOk="0" h="165568" w="21368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2" name="Google Shape;2462;p30"/>
            <p:cNvSpPr/>
            <p:nvPr/>
          </p:nvSpPr>
          <p:spPr>
            <a:xfrm>
              <a:off x="5927737" y="2249998"/>
              <a:ext cx="171800" cy="89748"/>
            </a:xfrm>
            <a:custGeom>
              <a:rect b="b" l="l" r="r" t="t"/>
              <a:pathLst>
                <a:path extrusionOk="0" h="111143" w="212755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3" name="Google Shape;2463;p30"/>
            <p:cNvSpPr/>
            <p:nvPr/>
          </p:nvSpPr>
          <p:spPr>
            <a:xfrm>
              <a:off x="5955035" y="963103"/>
              <a:ext cx="368082" cy="1288142"/>
            </a:xfrm>
            <a:custGeom>
              <a:rect b="b" l="l" r="r" t="t"/>
              <a:pathLst>
                <a:path extrusionOk="0" h="1595222" w="455829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4" name="Google Shape;2464;p30"/>
            <p:cNvSpPr/>
            <p:nvPr/>
          </p:nvSpPr>
          <p:spPr>
            <a:xfrm>
              <a:off x="5939457" y="937334"/>
              <a:ext cx="391797" cy="856741"/>
            </a:xfrm>
            <a:custGeom>
              <a:rect b="b" l="l" r="r" t="t"/>
              <a:pathLst>
                <a:path extrusionOk="0" h="1060979" w="485198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5" name="Google Shape;2465;p30"/>
            <p:cNvSpPr/>
            <p:nvPr/>
          </p:nvSpPr>
          <p:spPr>
            <a:xfrm>
              <a:off x="5733626" y="681017"/>
              <a:ext cx="564393" cy="492344"/>
            </a:xfrm>
            <a:custGeom>
              <a:rect b="b" l="l" r="r" t="t"/>
              <a:pathLst>
                <a:path extrusionOk="0" h="609714" w="698939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6" name="Google Shape;2466;p30"/>
            <p:cNvSpPr/>
            <p:nvPr/>
          </p:nvSpPr>
          <p:spPr>
            <a:xfrm>
              <a:off x="6171801" y="649512"/>
              <a:ext cx="135912" cy="159574"/>
            </a:xfrm>
            <a:custGeom>
              <a:rect b="b" l="l" r="r" t="t"/>
              <a:pathLst>
                <a:path extrusionOk="0" h="197615" w="168312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7" name="Google Shape;2467;p30"/>
            <p:cNvSpPr/>
            <p:nvPr/>
          </p:nvSpPr>
          <p:spPr>
            <a:xfrm>
              <a:off x="5953447" y="594810"/>
              <a:ext cx="109819" cy="115441"/>
            </a:xfrm>
            <a:custGeom>
              <a:rect b="b" l="l" r="r" t="t"/>
              <a:pathLst>
                <a:path extrusionOk="0" h="142961" w="135999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ogo&#10;&#10;Description automatically generated" id="2468" name="Google Shape;246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980" y="2988769"/>
            <a:ext cx="730882" cy="420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469" name="Google Shape;246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6756" y="3387403"/>
            <a:ext cx="255300" cy="255300"/>
          </a:xfrm>
          <a:prstGeom prst="ellipse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Topology</a:t>
            </a:r>
            <a:endParaRPr sz="4000"/>
          </a:p>
        </p:txBody>
      </p:sp>
      <p:sp>
        <p:nvSpPr>
          <p:cNvPr id="383" name="Google Shape;383;p4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1" i="0" sz="3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84" name="Google Shape;384;p4"/>
          <p:cNvGrpSpPr/>
          <p:nvPr/>
        </p:nvGrpSpPr>
        <p:grpSpPr>
          <a:xfrm>
            <a:off x="5762550" y="1462075"/>
            <a:ext cx="3164039" cy="3651250"/>
            <a:chOff x="2152750" y="190500"/>
            <a:chExt cx="4293756" cy="4762499"/>
          </a:xfrm>
        </p:grpSpPr>
        <p:sp>
          <p:nvSpPr>
            <p:cNvPr id="385" name="Google Shape;385;p4"/>
            <p:cNvSpPr/>
            <p:nvPr/>
          </p:nvSpPr>
          <p:spPr>
            <a:xfrm>
              <a:off x="2152750" y="2957607"/>
              <a:ext cx="756691" cy="437959"/>
            </a:xfrm>
            <a:custGeom>
              <a:rect b="b" l="l" r="r" t="t"/>
              <a:pathLst>
                <a:path extrusionOk="0" h="437959" w="756691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2318956" y="3109336"/>
              <a:ext cx="225716" cy="175248"/>
            </a:xfrm>
            <a:custGeom>
              <a:rect b="b" l="l" r="r" t="t"/>
              <a:pathLst>
                <a:path extrusionOk="0" h="175248" w="225716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2319304" y="3166967"/>
              <a:ext cx="224715" cy="117585"/>
            </a:xfrm>
            <a:custGeom>
              <a:rect b="b" l="l" r="r" t="t"/>
              <a:pathLst>
                <a:path extrusionOk="0" h="117585" w="224715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2550431" y="3021675"/>
              <a:ext cx="225586" cy="168802"/>
            </a:xfrm>
            <a:custGeom>
              <a:rect b="b" l="l" r="r" t="t"/>
              <a:pathLst>
                <a:path extrusionOk="0" h="168802" w="225586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2551534" y="3076575"/>
              <a:ext cx="224758" cy="117584"/>
            </a:xfrm>
            <a:custGeom>
              <a:rect b="b" l="l" r="r" t="t"/>
              <a:pathLst>
                <a:path extrusionOk="0" h="117584" w="224758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2330724" y="2010537"/>
              <a:ext cx="387976" cy="1115665"/>
            </a:xfrm>
            <a:custGeom>
              <a:rect b="b" l="l" r="r" t="t"/>
              <a:pathLst>
                <a:path extrusionOk="0" h="1115665" w="387976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2382705" y="1314450"/>
              <a:ext cx="248692" cy="242377"/>
            </a:xfrm>
            <a:custGeom>
              <a:rect b="b" l="l" r="r" t="t"/>
              <a:pathLst>
                <a:path extrusionOk="0" h="242377" w="248692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2671394" y="1371981"/>
              <a:ext cx="353519" cy="695039"/>
            </a:xfrm>
            <a:custGeom>
              <a:rect b="b" l="l" r="r" t="t"/>
              <a:pathLst>
                <a:path extrusionOk="0" h="695039" w="353519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2315965" y="1348763"/>
              <a:ext cx="403432" cy="814679"/>
            </a:xfrm>
            <a:custGeom>
              <a:rect b="b" l="l" r="r" t="t"/>
              <a:pathLst>
                <a:path extrusionOk="0" h="814679" w="403432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2373403" y="1062776"/>
              <a:ext cx="268166" cy="327122"/>
            </a:xfrm>
            <a:custGeom>
              <a:rect b="b" l="l" r="r" t="t"/>
              <a:pathLst>
                <a:path extrusionOk="0" h="327122" w="268166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2348404" y="1033740"/>
              <a:ext cx="282986" cy="280709"/>
            </a:xfrm>
            <a:custGeom>
              <a:rect b="b" l="l" r="r" t="t"/>
              <a:pathLst>
                <a:path extrusionOk="0" h="280709" w="282986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2295460" y="1509426"/>
              <a:ext cx="362138" cy="623316"/>
            </a:xfrm>
            <a:custGeom>
              <a:rect b="b" l="l" r="r" t="t"/>
              <a:pathLst>
                <a:path extrusionOk="0" h="623316" w="362138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2681160" y="1699641"/>
              <a:ext cx="419212" cy="565118"/>
            </a:xfrm>
            <a:custGeom>
              <a:rect b="b" l="l" r="r" t="t"/>
              <a:pathLst>
                <a:path extrusionOk="0" h="565118" w="419212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2608827" y="2053875"/>
              <a:ext cx="212446" cy="104783"/>
            </a:xfrm>
            <a:custGeom>
              <a:rect b="b" l="l" r="r" t="t"/>
              <a:pathLst>
                <a:path extrusionOk="0" h="104783" w="212446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2916099" y="1987646"/>
              <a:ext cx="131568" cy="109091"/>
            </a:xfrm>
            <a:custGeom>
              <a:rect b="b" l="l" r="r" t="t"/>
              <a:pathLst>
                <a:path extrusionOk="0" h="109091" w="131568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2631550" y="1349025"/>
              <a:ext cx="130391" cy="190023"/>
            </a:xfrm>
            <a:custGeom>
              <a:rect b="b" l="l" r="r" t="t"/>
              <a:pathLst>
                <a:path extrusionOk="0" h="190023" w="130391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2269458" y="1478036"/>
              <a:ext cx="157611" cy="236452"/>
            </a:xfrm>
            <a:custGeom>
              <a:rect b="b" l="l" r="r" t="t"/>
              <a:pathLst>
                <a:path extrusionOk="0" h="236452" w="157611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3098756" y="3983831"/>
              <a:ext cx="98079" cy="56769"/>
            </a:xfrm>
            <a:custGeom>
              <a:rect b="b" l="l" r="r" t="t"/>
              <a:pathLst>
                <a:path extrusionOk="0" h="56769" w="98079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4017202" y="4508754"/>
              <a:ext cx="98079" cy="56769"/>
            </a:xfrm>
            <a:custGeom>
              <a:rect b="b" l="l" r="r" t="t"/>
              <a:pathLst>
                <a:path extrusionOk="0" h="56769" w="98079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5609182" y="3535680"/>
              <a:ext cx="98079" cy="56769"/>
            </a:xfrm>
            <a:custGeom>
              <a:rect b="b" l="l" r="r" t="t"/>
              <a:pathLst>
                <a:path extrusionOk="0" h="56769" w="98079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3115863" y="3050952"/>
              <a:ext cx="67191" cy="975240"/>
            </a:xfrm>
            <a:custGeom>
              <a:rect b="b" l="l" r="r" t="t"/>
              <a:pathLst>
                <a:path extrusionOk="0" h="975240" w="67191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4036495" y="3422808"/>
              <a:ext cx="59588" cy="1128783"/>
            </a:xfrm>
            <a:custGeom>
              <a:rect b="b" l="l" r="r" t="t"/>
              <a:pathLst>
                <a:path extrusionOk="0" h="1128783" w="59588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5628379" y="2652522"/>
              <a:ext cx="59588" cy="923996"/>
            </a:xfrm>
            <a:custGeom>
              <a:rect b="b" l="l" r="r" t="t"/>
              <a:pathLst>
                <a:path extrusionOk="0" h="923996" w="59588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3056370" y="3054762"/>
              <a:ext cx="1009872" cy="652653"/>
            </a:xfrm>
            <a:custGeom>
              <a:rect b="b" l="l" r="r" t="t"/>
              <a:pathLst>
                <a:path extrusionOk="0" h="652653" w="1009872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3056084" y="2071592"/>
              <a:ext cx="2712855" cy="1569720"/>
            </a:xfrm>
            <a:custGeom>
              <a:rect b="b" l="l" r="r" t="t"/>
              <a:pathLst>
                <a:path extrusionOk="0" h="1569720" w="2712855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4066242" y="2653855"/>
              <a:ext cx="1702888" cy="1053560"/>
            </a:xfrm>
            <a:custGeom>
              <a:rect b="b" l="l" r="r" t="t"/>
              <a:pathLst>
                <a:path extrusionOk="0" h="1053560" w="1702888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4763535" y="2360390"/>
              <a:ext cx="519572" cy="326898"/>
            </a:xfrm>
            <a:custGeom>
              <a:rect b="b" l="l" r="r" t="t"/>
              <a:pathLst>
                <a:path extrusionOk="0" h="326898" w="519572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4668877" y="2346674"/>
              <a:ext cx="551219" cy="318992"/>
            </a:xfrm>
            <a:custGeom>
              <a:rect b="b" l="l" r="r" t="t"/>
              <a:pathLst>
                <a:path extrusionOk="0" h="318992" w="551219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4743291" y="2531554"/>
              <a:ext cx="161184" cy="93249"/>
            </a:xfrm>
            <a:custGeom>
              <a:rect b="b" l="l" r="r" t="t"/>
              <a:pathLst>
                <a:path extrusionOk="0" h="93249" w="161184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4789955" y="2504598"/>
              <a:ext cx="161089" cy="93249"/>
            </a:xfrm>
            <a:custGeom>
              <a:rect b="b" l="l" r="r" t="t"/>
              <a:pathLst>
                <a:path extrusionOk="0" h="93249" w="161089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4834813" y="2478690"/>
              <a:ext cx="161089" cy="93154"/>
            </a:xfrm>
            <a:custGeom>
              <a:rect b="b" l="l" r="r" t="t"/>
              <a:pathLst>
                <a:path extrusionOk="0" h="93154" w="161089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4998753" y="2451734"/>
              <a:ext cx="102450" cy="59245"/>
            </a:xfrm>
            <a:custGeom>
              <a:rect b="b" l="l" r="r" t="t"/>
              <a:pathLst>
                <a:path extrusionOk="0" h="59245" w="10245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5043611" y="2425731"/>
              <a:ext cx="102450" cy="59245"/>
            </a:xfrm>
            <a:custGeom>
              <a:rect b="b" l="l" r="r" t="t"/>
              <a:pathLst>
                <a:path extrusionOk="0" h="59245" w="10245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4912649" y="2469832"/>
              <a:ext cx="307447" cy="180974"/>
            </a:xfrm>
            <a:custGeom>
              <a:rect b="b" l="l" r="r" t="t"/>
              <a:pathLst>
                <a:path extrusionOk="0" h="180974" w="307447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4894497" y="2841212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4901418" y="2763964"/>
              <a:ext cx="147800" cy="156591"/>
            </a:xfrm>
            <a:custGeom>
              <a:rect b="b" l="l" r="r" t="t"/>
              <a:pathLst>
                <a:path extrusionOk="0" h="156591" w="14780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4901720" y="2721292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4913314" y="2732891"/>
              <a:ext cx="124214" cy="61955"/>
            </a:xfrm>
            <a:custGeom>
              <a:rect b="b" l="l" r="r" t="t"/>
              <a:pathLst>
                <a:path extrusionOk="0" h="61955" w="124214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4922818" y="2733153"/>
              <a:ext cx="114710" cy="61622"/>
            </a:xfrm>
            <a:custGeom>
              <a:rect b="b" l="l" r="r" t="t"/>
              <a:pathLst>
                <a:path extrusionOk="0" h="61622" w="11471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5015195" y="2807589"/>
              <a:ext cx="42215" cy="98678"/>
            </a:xfrm>
            <a:custGeom>
              <a:rect b="b" l="l" r="r" t="t"/>
              <a:pathLst>
                <a:path extrusionOk="0" h="98678" w="42215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5015195" y="2812256"/>
              <a:ext cx="34783" cy="94465"/>
            </a:xfrm>
            <a:custGeom>
              <a:rect b="b" l="l" r="r" t="t"/>
              <a:pathLst>
                <a:path extrusionOk="0" h="94465" w="34783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3439562" y="2994755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3446488" y="2917507"/>
              <a:ext cx="147795" cy="156591"/>
            </a:xfrm>
            <a:custGeom>
              <a:rect b="b" l="l" r="r" t="t"/>
              <a:pathLst>
                <a:path extrusionOk="0" h="156591" w="147795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3446785" y="2874835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3458475" y="2886430"/>
              <a:ext cx="124119" cy="61959"/>
            </a:xfrm>
            <a:custGeom>
              <a:rect b="b" l="l" r="r" t="t"/>
              <a:pathLst>
                <a:path extrusionOk="0" h="61959" w="124119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3467883" y="2886601"/>
              <a:ext cx="114710" cy="61717"/>
            </a:xfrm>
            <a:custGeom>
              <a:rect b="b" l="l" r="r" t="t"/>
              <a:pathLst>
                <a:path extrusionOk="0" h="61717" w="11471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3559880" y="2961132"/>
              <a:ext cx="42223" cy="98678"/>
            </a:xfrm>
            <a:custGeom>
              <a:rect b="b" l="l" r="r" t="t"/>
              <a:pathLst>
                <a:path extrusionOk="0" h="98678" w="42223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3560165" y="2965989"/>
              <a:ext cx="34688" cy="94398"/>
            </a:xfrm>
            <a:custGeom>
              <a:rect b="b" l="l" r="r" t="t"/>
              <a:pathLst>
                <a:path extrusionOk="0" h="94398" w="34688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5618400" y="4515040"/>
              <a:ext cx="756691" cy="437959"/>
            </a:xfrm>
            <a:custGeom>
              <a:rect b="b" l="l" r="r" t="t"/>
              <a:pathLst>
                <a:path extrusionOk="0" h="437959" w="756691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6158405" y="3069812"/>
              <a:ext cx="186021" cy="406050"/>
            </a:xfrm>
            <a:custGeom>
              <a:rect b="b" l="l" r="r" t="t"/>
              <a:pathLst>
                <a:path extrusionOk="0" h="406050" w="186021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6184541" y="2902850"/>
              <a:ext cx="133813" cy="257894"/>
            </a:xfrm>
            <a:custGeom>
              <a:rect b="b" l="l" r="r" t="t"/>
              <a:pathLst>
                <a:path extrusionOk="0" h="257894" w="133813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5735029" y="4688404"/>
              <a:ext cx="288490" cy="162715"/>
            </a:xfrm>
            <a:custGeom>
              <a:rect b="b" l="l" r="r" t="t"/>
              <a:pathLst>
                <a:path extrusionOk="0" h="162715" w="28849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5735111" y="4715446"/>
              <a:ext cx="283683" cy="135768"/>
            </a:xfrm>
            <a:custGeom>
              <a:rect b="b" l="l" r="r" t="t"/>
              <a:pathLst>
                <a:path extrusionOk="0" h="135768" w="283683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5946488" y="4593442"/>
              <a:ext cx="288134" cy="162731"/>
            </a:xfrm>
            <a:custGeom>
              <a:rect b="b" l="l" r="r" t="t"/>
              <a:pathLst>
                <a:path extrusionOk="0" h="162731" w="288134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5946095" y="4620482"/>
              <a:ext cx="283683" cy="135691"/>
            </a:xfrm>
            <a:custGeom>
              <a:rect b="b" l="l" r="r" t="t"/>
              <a:pathLst>
                <a:path extrusionOk="0" h="135691" w="283683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5812467" y="3540156"/>
              <a:ext cx="422006" cy="1193603"/>
            </a:xfrm>
            <a:custGeom>
              <a:rect b="b" l="l" r="r" t="t"/>
              <a:pathLst>
                <a:path extrusionOk="0" h="1193603" w="422006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5874419" y="2560474"/>
              <a:ext cx="305952" cy="491697"/>
            </a:xfrm>
            <a:custGeom>
              <a:rect b="b" l="l" r="r" t="t"/>
              <a:pathLst>
                <a:path extrusionOk="0" h="491697" w="305952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5809360" y="2908700"/>
              <a:ext cx="471048" cy="781597"/>
            </a:xfrm>
            <a:custGeom>
              <a:rect b="b" l="l" r="r" t="t"/>
              <a:pathLst>
                <a:path extrusionOk="0" h="781597" w="471048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5348856" y="3006224"/>
              <a:ext cx="597933" cy="466333"/>
            </a:xfrm>
            <a:custGeom>
              <a:rect b="b" l="l" r="r" t="t"/>
              <a:pathLst>
                <a:path extrusionOk="0" h="466333" w="597933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5786047" y="2996305"/>
              <a:ext cx="182011" cy="266828"/>
            </a:xfrm>
            <a:custGeom>
              <a:rect b="b" l="l" r="r" t="t"/>
              <a:pathLst>
                <a:path extrusionOk="0" h="266828" w="182011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5873666" y="2538911"/>
              <a:ext cx="296973" cy="328330"/>
            </a:xfrm>
            <a:custGeom>
              <a:rect b="b" l="l" r="r" t="t"/>
              <a:pathLst>
                <a:path extrusionOk="0" h="328330" w="296973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4255557" y="1955958"/>
              <a:ext cx="334153" cy="334898"/>
            </a:xfrm>
            <a:custGeom>
              <a:rect b="b" l="l" r="r" t="t"/>
              <a:pathLst>
                <a:path extrusionOk="0" h="334898" w="334153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4197204" y="1948719"/>
              <a:ext cx="450859" cy="225075"/>
            </a:xfrm>
            <a:custGeom>
              <a:rect b="b" l="l" r="r" t="t"/>
              <a:pathLst>
                <a:path extrusionOk="0" h="225075" w="450859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4129822" y="1856041"/>
              <a:ext cx="585718" cy="291750"/>
            </a:xfrm>
            <a:custGeom>
              <a:rect b="b" l="l" r="r" t="t"/>
              <a:pathLst>
                <a:path extrusionOk="0" h="291750" w="585718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4129822" y="1818703"/>
              <a:ext cx="585718" cy="291750"/>
            </a:xfrm>
            <a:custGeom>
              <a:rect b="b" l="l" r="r" t="t"/>
              <a:pathLst>
                <a:path extrusionOk="0" h="291750" w="585718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4066052" y="1720024"/>
              <a:ext cx="713163" cy="355663"/>
            </a:xfrm>
            <a:custGeom>
              <a:rect b="b" l="l" r="r" t="t"/>
              <a:pathLst>
                <a:path extrusionOk="0" h="355663" w="713163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4066052" y="1674590"/>
              <a:ext cx="713163" cy="355568"/>
            </a:xfrm>
            <a:custGeom>
              <a:rect b="b" l="l" r="r" t="t"/>
              <a:pathLst>
                <a:path extrusionOk="0" h="355568" w="713163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4013211" y="1574958"/>
              <a:ext cx="818751" cy="408241"/>
            </a:xfrm>
            <a:custGeom>
              <a:rect b="b" l="l" r="r" t="t"/>
              <a:pathLst>
                <a:path extrusionOk="0" h="408241" w="818751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4013211" y="1522666"/>
              <a:ext cx="818751" cy="408336"/>
            </a:xfrm>
            <a:custGeom>
              <a:rect b="b" l="l" r="r" t="t"/>
              <a:pathLst>
                <a:path extrusionOk="0" h="408336" w="818751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3962270" y="1359312"/>
              <a:ext cx="920726" cy="532828"/>
            </a:xfrm>
            <a:custGeom>
              <a:rect b="b" l="l" r="r" t="t"/>
              <a:pathLst>
                <a:path extrusionOk="0" h="532828" w="920726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4264396" y="969264"/>
              <a:ext cx="40771" cy="635222"/>
            </a:xfrm>
            <a:custGeom>
              <a:rect b="b" l="l" r="r" t="t"/>
              <a:pathLst>
                <a:path extrusionOk="0" h="635222" w="40771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4543522" y="969264"/>
              <a:ext cx="40771" cy="635222"/>
            </a:xfrm>
            <a:custGeom>
              <a:rect b="b" l="l" r="r" t="t"/>
              <a:pathLst>
                <a:path extrusionOk="0" h="635222" w="40771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4264396" y="901827"/>
              <a:ext cx="319897" cy="108775"/>
            </a:xfrm>
            <a:custGeom>
              <a:rect b="b" l="l" r="r" t="t"/>
              <a:pathLst>
                <a:path extrusionOk="0" h="108775" w="319897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3749667" y="190500"/>
              <a:ext cx="1343462" cy="1451800"/>
            </a:xfrm>
            <a:custGeom>
              <a:rect b="b" l="l" r="r" t="t"/>
              <a:pathLst>
                <a:path extrusionOk="0" h="1451800" w="1343462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9" name="Google Shape;459;p4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460" name="Google Shape;460;p4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rect b="b" l="l" r="r" t="t"/>
                <a:pathLst>
                  <a:path extrusionOk="0" h="100744" w="177232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4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rect b="b" l="l" r="r" t="t"/>
                <a:pathLst>
                  <a:path extrusionOk="0" h="109857" w="155883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01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rect b="b" l="l" r="r" t="t"/>
                <a:pathLst>
                  <a:path extrusionOk="0" h="73375" w="192169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4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rect b="b" l="l" r="r" t="t"/>
                <a:pathLst>
                  <a:path extrusionOk="0" h="127583" w="15613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4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rect b="b" l="l" r="r" t="t"/>
                <a:pathLst>
                  <a:path extrusionOk="0" h="62054" w="73778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01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rect b="b" l="l" r="r" t="t"/>
                <a:pathLst>
                  <a:path extrusionOk="0" h="128783" w="18351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rect b="b" l="l" r="r" t="t"/>
                <a:pathLst>
                  <a:path extrusionOk="0" h="49275" w="64221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4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rect b="b" l="l" r="r" t="t"/>
                <a:pathLst>
                  <a:path extrusionOk="0" h="51616" w="68642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4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rect b="b" l="l" r="r" t="t"/>
                <a:pathLst>
                  <a:path extrusionOk="0" h="61619" w="68187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01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" name="Google Shape;469;p4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3" cy="250785"/>
            </a:xfrm>
          </p:grpSpPr>
          <p:sp>
            <p:nvSpPr>
              <p:cNvPr id="470" name="Google Shape;470;p4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4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5" name="Google Shape;475;p4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rect b="b" l="l" r="r" t="t"/>
              <a:pathLst>
                <a:path extrusionOk="0" h="86677" w="49989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5777153" y="2115925"/>
              <a:ext cx="669353" cy="387341"/>
            </a:xfrm>
            <a:custGeom>
              <a:rect b="b" l="l" r="r" t="t"/>
              <a:pathLst>
                <a:path extrusionOk="0" h="479679" w="82892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5964040" y="276791"/>
              <a:ext cx="375852" cy="551229"/>
            </a:xfrm>
            <a:custGeom>
              <a:rect b="b" l="l" r="r" t="t"/>
              <a:pathLst>
                <a:path extrusionOk="0" h="682637" w="465451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5952425" y="673402"/>
              <a:ext cx="70057" cy="407712"/>
            </a:xfrm>
            <a:custGeom>
              <a:rect b="b" l="l" r="r" t="t"/>
              <a:pathLst>
                <a:path extrusionOk="0" h="504907" w="86758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5992903" y="271657"/>
              <a:ext cx="179035" cy="222681"/>
            </a:xfrm>
            <a:custGeom>
              <a:rect b="b" l="l" r="r" t="t"/>
              <a:pathLst>
                <a:path extrusionOk="0" h="275766" w="221715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6027515" y="513497"/>
              <a:ext cx="222025" cy="248990"/>
            </a:xfrm>
            <a:custGeom>
              <a:rect b="b" l="l" r="r" t="t"/>
              <a:pathLst>
                <a:path extrusionOk="0" h="308347" w="274953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5963282" y="594790"/>
              <a:ext cx="323371" cy="372912"/>
            </a:xfrm>
            <a:custGeom>
              <a:rect b="b" l="l" r="r" t="t"/>
              <a:pathLst>
                <a:path extrusionOk="0" h="461811" w="400459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6020709" y="289521"/>
              <a:ext cx="238064" cy="294179"/>
            </a:xfrm>
            <a:custGeom>
              <a:rect b="b" l="l" r="r" t="t"/>
              <a:pathLst>
                <a:path extrusionOk="0" h="364308" w="294816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6029967" y="288305"/>
              <a:ext cx="239492" cy="225171"/>
            </a:xfrm>
            <a:custGeom>
              <a:rect b="b" l="l" r="r" t="t"/>
              <a:pathLst>
                <a:path extrusionOk="0" h="278850" w="296585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6069645" y="2237688"/>
              <a:ext cx="188076" cy="143860"/>
            </a:xfrm>
            <a:custGeom>
              <a:rect b="b" l="l" r="r" t="t"/>
              <a:pathLst>
                <a:path extrusionOk="0" h="178155" w="232912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6070415" y="2283614"/>
              <a:ext cx="187263" cy="97891"/>
            </a:xfrm>
            <a:custGeom>
              <a:rect b="b" l="l" r="r" t="t"/>
              <a:pathLst>
                <a:path extrusionOk="0" h="121227" w="231905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5927157" y="2205996"/>
              <a:ext cx="172547" cy="133696"/>
            </a:xfrm>
            <a:custGeom>
              <a:rect b="b" l="l" r="r" t="t"/>
              <a:pathLst>
                <a:path extrusionOk="0" h="165568" w="21368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5927737" y="2249998"/>
              <a:ext cx="171800" cy="89748"/>
            </a:xfrm>
            <a:custGeom>
              <a:rect b="b" l="l" r="r" t="t"/>
              <a:pathLst>
                <a:path extrusionOk="0" h="111143" w="212755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5955035" y="963103"/>
              <a:ext cx="368082" cy="1288142"/>
            </a:xfrm>
            <a:custGeom>
              <a:rect b="b" l="l" r="r" t="t"/>
              <a:pathLst>
                <a:path extrusionOk="0" h="1595222" w="455829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5939457" y="937334"/>
              <a:ext cx="391797" cy="856741"/>
            </a:xfrm>
            <a:custGeom>
              <a:rect b="b" l="l" r="r" t="t"/>
              <a:pathLst>
                <a:path extrusionOk="0" h="1060979" w="485198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5733626" y="681017"/>
              <a:ext cx="564393" cy="492344"/>
            </a:xfrm>
            <a:custGeom>
              <a:rect b="b" l="l" r="r" t="t"/>
              <a:pathLst>
                <a:path extrusionOk="0" h="609714" w="698939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6171801" y="649512"/>
              <a:ext cx="135912" cy="159574"/>
            </a:xfrm>
            <a:custGeom>
              <a:rect b="b" l="l" r="r" t="t"/>
              <a:pathLst>
                <a:path extrusionOk="0" h="197615" w="168312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5953447" y="594810"/>
              <a:ext cx="109819" cy="115441"/>
            </a:xfrm>
            <a:custGeom>
              <a:rect b="b" l="l" r="r" t="t"/>
              <a:pathLst>
                <a:path extrusionOk="0" h="142961" w="135999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  <p:sp>
        <p:nvSpPr>
          <p:cNvPr id="498" name="Google Shape;498;p39"/>
          <p:cNvSpPr txBox="1"/>
          <p:nvPr>
            <p:ph type="title"/>
          </p:nvPr>
        </p:nvSpPr>
        <p:spPr>
          <a:xfrm>
            <a:off x="351405" y="648131"/>
            <a:ext cx="2466754" cy="571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/>
              <a:t>Topology Cloud Server</a:t>
            </a:r>
            <a:endParaRPr sz="2400"/>
          </a:p>
        </p:txBody>
      </p:sp>
      <p:pic>
        <p:nvPicPr>
          <p:cNvPr descr="Diagram&#10;&#10;Description automatically generated" id="499" name="Google Shape;49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7704" y="76200"/>
            <a:ext cx="4243960" cy="502915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grpSp>
        <p:nvGrpSpPr>
          <p:cNvPr id="500" name="Google Shape;500;p39"/>
          <p:cNvGrpSpPr/>
          <p:nvPr/>
        </p:nvGrpSpPr>
        <p:grpSpPr>
          <a:xfrm>
            <a:off x="6841197" y="1768473"/>
            <a:ext cx="1906740" cy="2995867"/>
            <a:chOff x="6492887" y="4126007"/>
            <a:chExt cx="271993" cy="422295"/>
          </a:xfrm>
        </p:grpSpPr>
        <p:sp>
          <p:nvSpPr>
            <p:cNvPr id="501" name="Google Shape;501;p39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9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39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39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6631565" y="4127172"/>
              <a:ext cx="91680" cy="134039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6638516" y="4126007"/>
              <a:ext cx="43914" cy="5411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6647100" y="4184749"/>
              <a:ext cx="54168" cy="60624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6554604" y="4208935"/>
              <a:ext cx="102224" cy="145520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6631332" y="4204595"/>
              <a:ext cx="78964" cy="104158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6645396" y="4130153"/>
              <a:ext cx="58090" cy="71561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6647754" y="4129873"/>
              <a:ext cx="58319" cy="54888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6577749" y="4490229"/>
              <a:ext cx="45861" cy="34982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6577951" y="4501389"/>
              <a:ext cx="45653" cy="23835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6554804" y="4475155"/>
              <a:ext cx="41980" cy="32521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6554997" y="4485886"/>
              <a:ext cx="41814" cy="21828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6570371" y="4307401"/>
              <a:ext cx="99964" cy="172414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6597627" y="4307742"/>
              <a:ext cx="99521" cy="186686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6560564" y="4295988"/>
              <a:ext cx="148825" cy="136991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6680201" y="4215053"/>
              <a:ext cx="51721" cy="181324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6690335" y="4212768"/>
              <a:ext cx="31273" cy="3977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6629015" y="4204538"/>
              <a:ext cx="26751" cy="28086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2" name="Google Shape;522;p39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3" cy="250785"/>
            </a:xfrm>
          </p:grpSpPr>
          <p:sp>
            <p:nvSpPr>
              <p:cNvPr id="523" name="Google Shape;523;p39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39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39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39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39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  <p:sp>
        <p:nvSpPr>
          <p:cNvPr id="533" name="Google Shape;533;p40"/>
          <p:cNvSpPr txBox="1"/>
          <p:nvPr>
            <p:ph type="title"/>
          </p:nvPr>
        </p:nvSpPr>
        <p:spPr>
          <a:xfrm>
            <a:off x="351405" y="648131"/>
            <a:ext cx="2466754" cy="571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/>
              <a:t>Flow System Jenkins</a:t>
            </a:r>
            <a:endParaRPr sz="2400"/>
          </a:p>
        </p:txBody>
      </p:sp>
      <p:pic>
        <p:nvPicPr>
          <p:cNvPr descr="Diagram&#10;&#10;Description automatically generated" id="534" name="Google Shape;53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569" y="1410589"/>
            <a:ext cx="7207390" cy="27831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5" name="Google Shape;535;p40"/>
          <p:cNvGrpSpPr/>
          <p:nvPr/>
        </p:nvGrpSpPr>
        <p:grpSpPr>
          <a:xfrm>
            <a:off x="7102434" y="1875183"/>
            <a:ext cx="1906740" cy="2995867"/>
            <a:chOff x="6492887" y="4126007"/>
            <a:chExt cx="271993" cy="422295"/>
          </a:xfrm>
        </p:grpSpPr>
        <p:sp>
          <p:nvSpPr>
            <p:cNvPr id="536" name="Google Shape;536;p40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40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40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40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6631565" y="4127172"/>
              <a:ext cx="91680" cy="134039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6638516" y="4126007"/>
              <a:ext cx="43914" cy="5411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6647100" y="4184749"/>
              <a:ext cx="54168" cy="60624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6554604" y="4208935"/>
              <a:ext cx="102224" cy="145520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6631332" y="4204595"/>
              <a:ext cx="78964" cy="104158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40"/>
            <p:cNvSpPr/>
            <p:nvPr/>
          </p:nvSpPr>
          <p:spPr>
            <a:xfrm>
              <a:off x="6645396" y="4130153"/>
              <a:ext cx="58090" cy="71561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40"/>
            <p:cNvSpPr/>
            <p:nvPr/>
          </p:nvSpPr>
          <p:spPr>
            <a:xfrm>
              <a:off x="6647754" y="4129873"/>
              <a:ext cx="58319" cy="54888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40"/>
            <p:cNvSpPr/>
            <p:nvPr/>
          </p:nvSpPr>
          <p:spPr>
            <a:xfrm>
              <a:off x="6577749" y="4490229"/>
              <a:ext cx="45861" cy="34982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40"/>
            <p:cNvSpPr/>
            <p:nvPr/>
          </p:nvSpPr>
          <p:spPr>
            <a:xfrm>
              <a:off x="6577951" y="4501389"/>
              <a:ext cx="45653" cy="23835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40"/>
            <p:cNvSpPr/>
            <p:nvPr/>
          </p:nvSpPr>
          <p:spPr>
            <a:xfrm>
              <a:off x="6554804" y="4475155"/>
              <a:ext cx="41980" cy="32521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40"/>
            <p:cNvSpPr/>
            <p:nvPr/>
          </p:nvSpPr>
          <p:spPr>
            <a:xfrm>
              <a:off x="6554997" y="4485886"/>
              <a:ext cx="41814" cy="21828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40"/>
            <p:cNvSpPr/>
            <p:nvPr/>
          </p:nvSpPr>
          <p:spPr>
            <a:xfrm>
              <a:off x="6570371" y="4307401"/>
              <a:ext cx="99964" cy="172414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40"/>
            <p:cNvSpPr/>
            <p:nvPr/>
          </p:nvSpPr>
          <p:spPr>
            <a:xfrm>
              <a:off x="6597627" y="4307742"/>
              <a:ext cx="99521" cy="186686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40"/>
            <p:cNvSpPr/>
            <p:nvPr/>
          </p:nvSpPr>
          <p:spPr>
            <a:xfrm>
              <a:off x="6560564" y="4295988"/>
              <a:ext cx="148825" cy="136991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40"/>
            <p:cNvSpPr/>
            <p:nvPr/>
          </p:nvSpPr>
          <p:spPr>
            <a:xfrm>
              <a:off x="6680201" y="4215053"/>
              <a:ext cx="51721" cy="181324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40"/>
            <p:cNvSpPr/>
            <p:nvPr/>
          </p:nvSpPr>
          <p:spPr>
            <a:xfrm>
              <a:off x="6690335" y="4212768"/>
              <a:ext cx="31273" cy="3977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40"/>
            <p:cNvSpPr/>
            <p:nvPr/>
          </p:nvSpPr>
          <p:spPr>
            <a:xfrm>
              <a:off x="6629015" y="4204538"/>
              <a:ext cx="26751" cy="28086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7" name="Google Shape;557;p40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3" cy="250785"/>
            </a:xfrm>
          </p:grpSpPr>
          <p:sp>
            <p:nvSpPr>
              <p:cNvPr id="558" name="Google Shape;558;p40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40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40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40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40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  <p:sp>
        <p:nvSpPr>
          <p:cNvPr id="568" name="Google Shape;568;p41"/>
          <p:cNvSpPr txBox="1"/>
          <p:nvPr>
            <p:ph type="title"/>
          </p:nvPr>
        </p:nvSpPr>
        <p:spPr>
          <a:xfrm>
            <a:off x="351405" y="648131"/>
            <a:ext cx="2646976" cy="571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/>
              <a:t>Flow System Logging With EFK</a:t>
            </a:r>
            <a:endParaRPr sz="2400"/>
          </a:p>
        </p:txBody>
      </p:sp>
      <p:pic>
        <p:nvPicPr>
          <p:cNvPr descr="Diagram&#10;&#10;Description automatically generated" id="569" name="Google Shape;56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636" y="1513333"/>
            <a:ext cx="7119603" cy="201245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grpSp>
        <p:nvGrpSpPr>
          <p:cNvPr id="570" name="Google Shape;570;p41"/>
          <p:cNvGrpSpPr/>
          <p:nvPr/>
        </p:nvGrpSpPr>
        <p:grpSpPr>
          <a:xfrm>
            <a:off x="7182056" y="1938595"/>
            <a:ext cx="1906740" cy="2995867"/>
            <a:chOff x="6492887" y="4126007"/>
            <a:chExt cx="271993" cy="422295"/>
          </a:xfrm>
        </p:grpSpPr>
        <p:sp>
          <p:nvSpPr>
            <p:cNvPr id="571" name="Google Shape;571;p41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41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41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41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41"/>
            <p:cNvSpPr/>
            <p:nvPr/>
          </p:nvSpPr>
          <p:spPr>
            <a:xfrm>
              <a:off x="6631565" y="4127172"/>
              <a:ext cx="91680" cy="134039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41"/>
            <p:cNvSpPr/>
            <p:nvPr/>
          </p:nvSpPr>
          <p:spPr>
            <a:xfrm>
              <a:off x="6638516" y="4126007"/>
              <a:ext cx="43914" cy="5411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6647100" y="4184749"/>
              <a:ext cx="54168" cy="60624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41"/>
            <p:cNvSpPr/>
            <p:nvPr/>
          </p:nvSpPr>
          <p:spPr>
            <a:xfrm>
              <a:off x="6554604" y="4208935"/>
              <a:ext cx="102224" cy="145520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41"/>
            <p:cNvSpPr/>
            <p:nvPr/>
          </p:nvSpPr>
          <p:spPr>
            <a:xfrm>
              <a:off x="6631332" y="4204595"/>
              <a:ext cx="78964" cy="104158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41"/>
            <p:cNvSpPr/>
            <p:nvPr/>
          </p:nvSpPr>
          <p:spPr>
            <a:xfrm>
              <a:off x="6645396" y="4130153"/>
              <a:ext cx="58090" cy="71561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41"/>
            <p:cNvSpPr/>
            <p:nvPr/>
          </p:nvSpPr>
          <p:spPr>
            <a:xfrm>
              <a:off x="6647754" y="4129873"/>
              <a:ext cx="58319" cy="54888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41"/>
            <p:cNvSpPr/>
            <p:nvPr/>
          </p:nvSpPr>
          <p:spPr>
            <a:xfrm>
              <a:off x="6577749" y="4490229"/>
              <a:ext cx="45861" cy="34982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41"/>
            <p:cNvSpPr/>
            <p:nvPr/>
          </p:nvSpPr>
          <p:spPr>
            <a:xfrm>
              <a:off x="6577951" y="4501389"/>
              <a:ext cx="45653" cy="23835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41"/>
            <p:cNvSpPr/>
            <p:nvPr/>
          </p:nvSpPr>
          <p:spPr>
            <a:xfrm>
              <a:off x="6554804" y="4475155"/>
              <a:ext cx="41980" cy="32521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41"/>
            <p:cNvSpPr/>
            <p:nvPr/>
          </p:nvSpPr>
          <p:spPr>
            <a:xfrm>
              <a:off x="6554997" y="4485886"/>
              <a:ext cx="41814" cy="21828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41"/>
            <p:cNvSpPr/>
            <p:nvPr/>
          </p:nvSpPr>
          <p:spPr>
            <a:xfrm>
              <a:off x="6570371" y="4307401"/>
              <a:ext cx="99964" cy="172414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41"/>
            <p:cNvSpPr/>
            <p:nvPr/>
          </p:nvSpPr>
          <p:spPr>
            <a:xfrm>
              <a:off x="6597627" y="4307742"/>
              <a:ext cx="99521" cy="186686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41"/>
            <p:cNvSpPr/>
            <p:nvPr/>
          </p:nvSpPr>
          <p:spPr>
            <a:xfrm>
              <a:off x="6560564" y="4295988"/>
              <a:ext cx="148825" cy="136991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41"/>
            <p:cNvSpPr/>
            <p:nvPr/>
          </p:nvSpPr>
          <p:spPr>
            <a:xfrm>
              <a:off x="6680201" y="4215053"/>
              <a:ext cx="51721" cy="181324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41"/>
            <p:cNvSpPr/>
            <p:nvPr/>
          </p:nvSpPr>
          <p:spPr>
            <a:xfrm>
              <a:off x="6690335" y="4212768"/>
              <a:ext cx="31273" cy="3977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41"/>
            <p:cNvSpPr/>
            <p:nvPr/>
          </p:nvSpPr>
          <p:spPr>
            <a:xfrm>
              <a:off x="6629015" y="4204538"/>
              <a:ext cx="26751" cy="28086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2" name="Google Shape;592;p41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3" cy="250785"/>
            </a:xfrm>
          </p:grpSpPr>
          <p:sp>
            <p:nvSpPr>
              <p:cNvPr id="593" name="Google Shape;593;p41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41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41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41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41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  <p:sp>
        <p:nvSpPr>
          <p:cNvPr id="603" name="Google Shape;603;p42"/>
          <p:cNvSpPr txBox="1"/>
          <p:nvPr>
            <p:ph type="title"/>
          </p:nvPr>
        </p:nvSpPr>
        <p:spPr>
          <a:xfrm>
            <a:off x="351405" y="648131"/>
            <a:ext cx="2909246" cy="571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/>
              <a:t>Flow System Monitoring Grafana</a:t>
            </a:r>
            <a:endParaRPr sz="2400"/>
          </a:p>
        </p:txBody>
      </p:sp>
      <p:pic>
        <p:nvPicPr>
          <p:cNvPr descr="Graphical user interface&#10;&#10;Description automatically generated" id="604" name="Google Shape;60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588" y="1673956"/>
            <a:ext cx="7257010" cy="181837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grpSp>
        <p:nvGrpSpPr>
          <p:cNvPr id="605" name="Google Shape;605;p42"/>
          <p:cNvGrpSpPr/>
          <p:nvPr/>
        </p:nvGrpSpPr>
        <p:grpSpPr>
          <a:xfrm>
            <a:off x="7182056" y="1938595"/>
            <a:ext cx="1906740" cy="2995867"/>
            <a:chOff x="6492887" y="4126007"/>
            <a:chExt cx="271993" cy="422295"/>
          </a:xfrm>
        </p:grpSpPr>
        <p:sp>
          <p:nvSpPr>
            <p:cNvPr id="606" name="Google Shape;606;p42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42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42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42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42"/>
            <p:cNvSpPr/>
            <p:nvPr/>
          </p:nvSpPr>
          <p:spPr>
            <a:xfrm>
              <a:off x="6631565" y="4127172"/>
              <a:ext cx="91680" cy="134039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42"/>
            <p:cNvSpPr/>
            <p:nvPr/>
          </p:nvSpPr>
          <p:spPr>
            <a:xfrm>
              <a:off x="6638516" y="4126007"/>
              <a:ext cx="43914" cy="54116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42"/>
            <p:cNvSpPr/>
            <p:nvPr/>
          </p:nvSpPr>
          <p:spPr>
            <a:xfrm>
              <a:off x="6647100" y="4184749"/>
              <a:ext cx="54168" cy="60624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42"/>
            <p:cNvSpPr/>
            <p:nvPr/>
          </p:nvSpPr>
          <p:spPr>
            <a:xfrm>
              <a:off x="6554604" y="4208935"/>
              <a:ext cx="102224" cy="145520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42"/>
            <p:cNvSpPr/>
            <p:nvPr/>
          </p:nvSpPr>
          <p:spPr>
            <a:xfrm>
              <a:off x="6631332" y="4204595"/>
              <a:ext cx="78964" cy="104158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42"/>
            <p:cNvSpPr/>
            <p:nvPr/>
          </p:nvSpPr>
          <p:spPr>
            <a:xfrm>
              <a:off x="6645396" y="4130153"/>
              <a:ext cx="58090" cy="71561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42"/>
            <p:cNvSpPr/>
            <p:nvPr/>
          </p:nvSpPr>
          <p:spPr>
            <a:xfrm>
              <a:off x="6647754" y="4129873"/>
              <a:ext cx="58319" cy="54888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42"/>
            <p:cNvSpPr/>
            <p:nvPr/>
          </p:nvSpPr>
          <p:spPr>
            <a:xfrm>
              <a:off x="6577749" y="4490229"/>
              <a:ext cx="45861" cy="34982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42"/>
            <p:cNvSpPr/>
            <p:nvPr/>
          </p:nvSpPr>
          <p:spPr>
            <a:xfrm>
              <a:off x="6577951" y="4501389"/>
              <a:ext cx="45653" cy="23835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42"/>
            <p:cNvSpPr/>
            <p:nvPr/>
          </p:nvSpPr>
          <p:spPr>
            <a:xfrm>
              <a:off x="6554804" y="4475155"/>
              <a:ext cx="41980" cy="32521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42"/>
            <p:cNvSpPr/>
            <p:nvPr/>
          </p:nvSpPr>
          <p:spPr>
            <a:xfrm>
              <a:off x="6554997" y="4485886"/>
              <a:ext cx="41814" cy="21828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42"/>
            <p:cNvSpPr/>
            <p:nvPr/>
          </p:nvSpPr>
          <p:spPr>
            <a:xfrm>
              <a:off x="6570371" y="4307401"/>
              <a:ext cx="99964" cy="172414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42"/>
            <p:cNvSpPr/>
            <p:nvPr/>
          </p:nvSpPr>
          <p:spPr>
            <a:xfrm>
              <a:off x="6597627" y="4307742"/>
              <a:ext cx="99521" cy="186686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42"/>
            <p:cNvSpPr/>
            <p:nvPr/>
          </p:nvSpPr>
          <p:spPr>
            <a:xfrm>
              <a:off x="6560564" y="4295988"/>
              <a:ext cx="148825" cy="136991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42"/>
            <p:cNvSpPr/>
            <p:nvPr/>
          </p:nvSpPr>
          <p:spPr>
            <a:xfrm>
              <a:off x="6680201" y="4215053"/>
              <a:ext cx="51721" cy="181324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42"/>
            <p:cNvSpPr/>
            <p:nvPr/>
          </p:nvSpPr>
          <p:spPr>
            <a:xfrm>
              <a:off x="6690335" y="4212768"/>
              <a:ext cx="31273" cy="3977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42"/>
            <p:cNvSpPr/>
            <p:nvPr/>
          </p:nvSpPr>
          <p:spPr>
            <a:xfrm>
              <a:off x="6629015" y="4204538"/>
              <a:ext cx="26751" cy="28086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7" name="Google Shape;627;p42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3" cy="250785"/>
            </a:xfrm>
          </p:grpSpPr>
          <p:sp>
            <p:nvSpPr>
              <p:cNvPr id="628" name="Google Shape;628;p4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4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4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4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4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"/>
          <p:cNvSpPr txBox="1"/>
          <p:nvPr>
            <p:ph type="ctrTitle"/>
          </p:nvPr>
        </p:nvSpPr>
        <p:spPr>
          <a:xfrm>
            <a:off x="829989" y="1614145"/>
            <a:ext cx="4872071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200"/>
              <a:t>Budgeting Project</a:t>
            </a:r>
            <a:endParaRPr sz="3200"/>
          </a:p>
        </p:txBody>
      </p:sp>
      <p:sp>
        <p:nvSpPr>
          <p:cNvPr id="638" name="Google Shape;638;p6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1" i="0" sz="3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39" name="Google Shape;639;p6"/>
          <p:cNvGrpSpPr/>
          <p:nvPr/>
        </p:nvGrpSpPr>
        <p:grpSpPr>
          <a:xfrm>
            <a:off x="5233951" y="823317"/>
            <a:ext cx="3414844" cy="3813266"/>
            <a:chOff x="2152775" y="305709"/>
            <a:chExt cx="4264823" cy="4762415"/>
          </a:xfrm>
        </p:grpSpPr>
        <p:grpSp>
          <p:nvGrpSpPr>
            <p:cNvPr id="640" name="Google Shape;640;p6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641" name="Google Shape;641;p6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01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6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6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6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6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6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rect b="b" l="l" r="r" t="t"/>
                <a:pathLst>
                  <a:path extrusionOk="0" h="366117" w="632693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6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rect b="b" l="l" r="r" t="t"/>
                <a:pathLst>
                  <a:path extrusionOk="0" h="344209" w="631526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6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rect b="b" l="l" r="r" t="t"/>
                <a:pathLst>
                  <a:path extrusionOk="0" h="184784" w="295357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6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rect b="b" l="l" r="r" t="t"/>
                <a:pathLst>
                  <a:path extrusionOk="0" h="25527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6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6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6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rect b="b" l="l" r="r" t="t"/>
                <a:pathLst>
                  <a:path extrusionOk="0" h="33051" w="47328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6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rect b="b" l="l" r="r" t="t"/>
                <a:pathLst>
                  <a:path extrusionOk="0" h="38957" w="58923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6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6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6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rect b="b" l="l" r="r" t="t"/>
                <a:pathLst>
                  <a:path extrusionOk="0" h="30289" w="29936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6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rect b="b" l="l" r="r" t="t"/>
                <a:pathLst>
                  <a:path extrusionOk="0" h="185070" w="295352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8" name="Google Shape;658;p6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659" name="Google Shape;659;p6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6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6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rect b="b" l="l" r="r" t="t"/>
                <a:pathLst>
                  <a:path extrusionOk="0" h="157067" w="66431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6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6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rect b="b" l="l" r="r" t="t"/>
                <a:pathLst>
                  <a:path extrusionOk="0" h="366093" w="632721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6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rect b="b" l="l" r="r" t="t"/>
                <a:pathLst>
                  <a:path extrusionOk="0" h="344185" w="631526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6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rect b="b" l="l" r="r" t="t"/>
                <a:pathLst>
                  <a:path extrusionOk="0" h="184880" w="295065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6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rect b="b" l="l" r="r" t="t"/>
                <a:pathLst>
                  <a:path extrusionOk="0" h="25527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6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rect b="b" l="l" r="r" t="t"/>
                <a:pathLst>
                  <a:path extrusionOk="0" h="19716" w="42101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6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6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rect b="b" l="l" r="r" t="t"/>
                <a:pathLst>
                  <a:path extrusionOk="0" h="33146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6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rect b="b" l="l" r="r" t="t"/>
                <a:pathLst>
                  <a:path extrusionOk="0" h="38957" w="58543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6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6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rect b="b" l="l" r="r" t="t"/>
                <a:pathLst>
                  <a:path extrusionOk="0" h="19430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6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rect b="b" l="l" r="r" t="t"/>
                <a:pathLst>
                  <a:path extrusionOk="0" h="30289" w="29936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6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rect b="b" l="l" r="r" t="t"/>
                <a:pathLst>
                  <a:path extrusionOk="0" h="184594" w="295065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5" name="Google Shape;675;p6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676" name="Google Shape;676;p6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6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6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6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6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rect b="b" l="l" r="r" t="t"/>
                <a:pathLst>
                  <a:path extrusionOk="0" h="366117" w="632609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6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rect b="b" l="l" r="r" t="t"/>
                <a:pathLst>
                  <a:path extrusionOk="0" h="344209" w="631431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6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rect b="b" l="l" r="r" t="t"/>
                <a:pathLst>
                  <a:path extrusionOk="0" h="184784" w="294752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6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rect b="b" l="l" r="r" t="t"/>
                <a:pathLst>
                  <a:path extrusionOk="0" h="25621" w="19007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6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6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6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rect b="b" l="l" r="r" t="t"/>
                <a:pathLst>
                  <a:path extrusionOk="0" h="33146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6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rect b="b" l="l" r="r" t="t"/>
                <a:pathLst>
                  <a:path extrusionOk="0" h="38957" w="58543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6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rect b="b" l="l" r="r" t="t"/>
                <a:pathLst>
                  <a:path extrusionOk="0" h="24479" w="2737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6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rect b="b" l="l" r="r" t="t"/>
                <a:pathLst>
                  <a:path extrusionOk="0" h="19430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6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rect b="b" l="l" r="r" t="t"/>
                <a:pathLst>
                  <a:path extrusionOk="0" h="30480" w="29936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6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rect b="b" l="l" r="r" t="t"/>
                <a:pathLst>
                  <a:path extrusionOk="0" h="184689" w="294568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2" name="Google Shape;692;p6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693" name="Google Shape;693;p6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6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6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6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6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rect b="b" l="l" r="r" t="t"/>
                <a:pathLst>
                  <a:path extrusionOk="0" h="366117" w="63261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6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rect b="b" l="l" r="r" t="t"/>
                <a:pathLst>
                  <a:path extrusionOk="0" h="344209" w="631431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6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rect b="b" l="l" r="r" t="t"/>
                <a:pathLst>
                  <a:path extrusionOk="0" h="184880" w="294525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6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6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6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6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rect b="b" l="l" r="r" t="t"/>
                <a:pathLst>
                  <a:path extrusionOk="0" h="33051" w="47423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6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6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6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rect b="b" l="l" r="r" t="t"/>
                <a:pathLst>
                  <a:path extrusionOk="0" h="19526" w="26135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6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rect b="b" l="l" r="r" t="t"/>
                <a:pathLst>
                  <a:path extrusionOk="0" h="30289" w="29936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6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rect b="b" l="l" r="r" t="t"/>
                <a:pathLst>
                  <a:path extrusionOk="0" h="184499" w="294519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6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710" name="Google Shape;710;p6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6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6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rect b="b" l="l" r="r" t="t"/>
                <a:pathLst>
                  <a:path extrusionOk="0" h="157162" w="66431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6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6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rect b="b" l="l" r="r" t="t"/>
                <a:pathLst>
                  <a:path extrusionOk="0" h="366022" w="632686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6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rect b="b" l="l" r="r" t="t"/>
                <a:pathLst>
                  <a:path extrusionOk="0" h="344114" w="631526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6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rect b="b" l="l" r="r" t="t"/>
                <a:pathLst>
                  <a:path extrusionOk="0" h="184975" w="294875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6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6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rect b="b" l="l" r="r" t="t"/>
                <a:pathLst>
                  <a:path extrusionOk="0" h="19716" w="42101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6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rect b="b" l="l" r="r" t="t"/>
                <a:pathLst>
                  <a:path extrusionOk="0" h="17430" w="31457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6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rect b="b" l="l" r="r" t="t"/>
                <a:pathLst>
                  <a:path extrusionOk="0" h="33147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6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rect b="b" l="l" r="r" t="t"/>
                <a:pathLst>
                  <a:path extrusionOk="0" h="38957" w="58543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6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rect b="b" l="l" r="r" t="t"/>
                <a:pathLst>
                  <a:path extrusionOk="0" h="24574" w="27275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6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6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rect b="b" l="l" r="r" t="t"/>
                <a:pathLst>
                  <a:path extrusionOk="0" h="30289" w="29936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6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rect b="b" l="l" r="r" t="t"/>
                <a:pathLst>
                  <a:path extrusionOk="0" h="185547" w="295161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6" name="Google Shape;726;p6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727" name="Google Shape;727;p6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6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rect b="b" l="l" r="r" t="t"/>
                <a:pathLst>
                  <a:path extrusionOk="0" h="116586" w="87339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6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rect b="b" l="l" r="r" t="t"/>
                <a:pathLst>
                  <a:path extrusionOk="0" h="157067" w="66431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6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6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rect b="b" l="l" r="r" t="t"/>
                <a:pathLst>
                  <a:path extrusionOk="0" h="366093" w="632686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6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rect b="b" l="l" r="r" t="t"/>
                <a:pathLst>
                  <a:path extrusionOk="0" h="344114" w="631526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6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rect b="b" l="l" r="r" t="t"/>
                <a:pathLst>
                  <a:path extrusionOk="0" h="184403" w="295161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6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6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rect b="b" l="l" r="r" t="t"/>
                <a:pathLst>
                  <a:path extrusionOk="0" h="19716" w="42101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6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rect b="b" l="l" r="r" t="t"/>
                <a:pathLst>
                  <a:path extrusionOk="0" h="17430" w="31457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6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rect b="b" l="l" r="r" t="t"/>
                <a:pathLst>
                  <a:path extrusionOk="0" h="33147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6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rect b="b" l="l" r="r" t="t"/>
                <a:pathLst>
                  <a:path extrusionOk="0" h="38957" w="58543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6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rect b="b" l="l" r="r" t="t"/>
                <a:pathLst>
                  <a:path extrusionOk="0" h="24574" w="27275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6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6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rect b="b" l="l" r="r" t="t"/>
                <a:pathLst>
                  <a:path extrusionOk="0" h="30194" w="29936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6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rect b="b" l="l" r="r" t="t"/>
                <a:pathLst>
                  <a:path extrusionOk="0" h="185451" w="294875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6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744" name="Google Shape;744;p6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6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rect b="b" l="l" r="r" t="t"/>
                <a:pathLst>
                  <a:path extrusionOk="0" h="116490" w="87244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6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6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6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rect b="b" l="l" r="r" t="t"/>
                <a:pathLst>
                  <a:path extrusionOk="0" h="366093" w="63261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6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6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rect b="b" l="l" r="r" t="t"/>
                <a:pathLst>
                  <a:path extrusionOk="0" h="185070" w="29481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6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6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6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6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rect b="b" l="l" r="r" t="t"/>
                <a:pathLst>
                  <a:path extrusionOk="0" h="33051" w="47423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p6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rect b="b" l="l" r="r" t="t"/>
                <a:pathLst>
                  <a:path extrusionOk="0" h="38957" w="58448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6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6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rect b="b" l="l" r="r" t="t"/>
                <a:pathLst>
                  <a:path extrusionOk="0" h="19526" w="26135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6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rect b="b" l="l" r="r" t="t"/>
                <a:pathLst>
                  <a:path extrusionOk="0" h="30289" w="29936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6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rect b="b" l="l" r="r" t="t"/>
                <a:pathLst>
                  <a:path extrusionOk="0" h="184499" w="294804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0" name="Google Shape;760;p6"/>
            <p:cNvSpPr/>
            <p:nvPr/>
          </p:nvSpPr>
          <p:spPr>
            <a:xfrm>
              <a:off x="3754828" y="4396898"/>
              <a:ext cx="883852" cy="511492"/>
            </a:xfrm>
            <a:custGeom>
              <a:rect b="b" l="l" r="r" t="t"/>
              <a:pathLst>
                <a:path extrusionOk="0" h="511492" w="883852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6"/>
            <p:cNvSpPr/>
            <p:nvPr/>
          </p:nvSpPr>
          <p:spPr>
            <a:xfrm>
              <a:off x="4924079" y="3753008"/>
              <a:ext cx="883852" cy="511492"/>
            </a:xfrm>
            <a:custGeom>
              <a:rect b="b" l="l" r="r" t="t"/>
              <a:pathLst>
                <a:path extrusionOk="0" h="511492" w="883852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6"/>
            <p:cNvSpPr/>
            <p:nvPr/>
          </p:nvSpPr>
          <p:spPr>
            <a:xfrm>
              <a:off x="3741903" y="3161886"/>
              <a:ext cx="883852" cy="511492"/>
            </a:xfrm>
            <a:custGeom>
              <a:rect b="b" l="l" r="r" t="t"/>
              <a:pathLst>
                <a:path extrusionOk="0" h="511492" w="883852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6"/>
            <p:cNvSpPr/>
            <p:nvPr/>
          </p:nvSpPr>
          <p:spPr>
            <a:xfrm>
              <a:off x="2152775" y="4481289"/>
              <a:ext cx="883852" cy="511492"/>
            </a:xfrm>
            <a:custGeom>
              <a:rect b="b" l="l" r="r" t="t"/>
              <a:pathLst>
                <a:path extrusionOk="0" h="511492" w="883852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6"/>
            <p:cNvSpPr/>
            <p:nvPr/>
          </p:nvSpPr>
          <p:spPr>
            <a:xfrm>
              <a:off x="5481476" y="4556632"/>
              <a:ext cx="883852" cy="511492"/>
            </a:xfrm>
            <a:custGeom>
              <a:rect b="b" l="l" r="r" t="t"/>
              <a:pathLst>
                <a:path extrusionOk="0" h="511492" w="883852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01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5" name="Google Shape;765;p6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766" name="Google Shape;766;p6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6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6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6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6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rect b="b" l="l" r="r" t="t"/>
                <a:pathLst>
                  <a:path extrusionOk="0" h="366117" w="632686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6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rect b="b" l="l" r="r" t="t"/>
                <a:pathLst>
                  <a:path extrusionOk="0" h="344209" w="631526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6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rect b="b" l="l" r="r" t="t"/>
                <a:pathLst>
                  <a:path extrusionOk="0" h="185070" w="294875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6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rect b="b" l="l" r="r" t="t"/>
                <a:pathLst>
                  <a:path extrusionOk="0" h="25527" w="19007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6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6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6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rect b="b" l="l" r="r" t="t"/>
                <a:pathLst>
                  <a:path extrusionOk="0" h="33146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6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rect b="b" l="l" r="r" t="t"/>
                <a:pathLst>
                  <a:path extrusionOk="0" h="38957" w="58923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6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6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rect b="b" l="l" r="r" t="t"/>
                <a:pathLst>
                  <a:path extrusionOk="0" h="19430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6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rect b="b" l="l" r="r" t="t"/>
                <a:pathLst>
                  <a:path extrusionOk="0" h="30289" w="30412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6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rect b="b" l="l" r="r" t="t"/>
                <a:pathLst>
                  <a:path extrusionOk="0" h="185547" w="294881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2" name="Google Shape;782;p6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783" name="Google Shape;783;p6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6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6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6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6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rect b="b" l="l" r="r" t="t"/>
                <a:pathLst>
                  <a:path extrusionOk="0" h="366117" w="632686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6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rect b="b" l="l" r="r" t="t"/>
                <a:pathLst>
                  <a:path extrusionOk="0" h="344209" w="631526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6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rect b="b" l="l" r="r" t="t"/>
                <a:pathLst>
                  <a:path extrusionOk="0" h="185547" w="294875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6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rect b="b" l="l" r="r" t="t"/>
                <a:pathLst>
                  <a:path extrusionOk="0" h="25527" w="19007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6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6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6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rect b="b" l="l" r="r" t="t"/>
                <a:pathLst>
                  <a:path extrusionOk="0" h="33147" w="47328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6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rect b="b" l="l" r="r" t="t"/>
                <a:pathLst>
                  <a:path extrusionOk="0" h="38957" w="58828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6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6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rect b="b" l="l" r="r" t="t"/>
                <a:pathLst>
                  <a:path extrusionOk="0" h="19430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6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rect b="b" l="l" r="r" t="t"/>
                <a:pathLst>
                  <a:path extrusionOk="0" h="30289" w="30412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6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rect b="b" l="l" r="r" t="t"/>
                <a:pathLst>
                  <a:path extrusionOk="0" h="185547" w="294881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6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800" name="Google Shape;800;p6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6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6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6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6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rect b="b" l="l" r="r" t="t"/>
                <a:pathLst>
                  <a:path extrusionOk="0" h="366093" w="63261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6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6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rect b="b" l="l" r="r" t="t"/>
                <a:pathLst>
                  <a:path extrusionOk="0" h="184880" w="294341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6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rect b="b" l="l" r="r" t="t"/>
                <a:pathLst>
                  <a:path extrusionOk="0" h="25431" w="19007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6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6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6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rect b="b" l="l" r="r" t="t"/>
                <a:pathLst>
                  <a:path extrusionOk="0" h="33147" w="47423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" name="Google Shape;811;p6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rect b="b" l="l" r="r" t="t"/>
                <a:pathLst>
                  <a:path extrusionOk="0" h="38957" w="58828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6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6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rect b="b" l="l" r="r" t="t"/>
                <a:pathLst>
                  <a:path extrusionOk="0" h="19430" w="26135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6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rect b="b" l="l" r="r" t="t"/>
                <a:pathLst>
                  <a:path extrusionOk="0" h="30289" w="30317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6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rect b="b" l="l" r="r" t="t"/>
                <a:pathLst>
                  <a:path extrusionOk="0" h="185451" w="294911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6" name="Google Shape;816;p6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817" name="Google Shape;817;p6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6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rect b="b" l="l" r="r" t="t"/>
                <a:pathLst>
                  <a:path extrusionOk="0" h="116586" w="87339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6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rect b="b" l="l" r="r" t="t"/>
                <a:pathLst>
                  <a:path extrusionOk="0" h="157067" w="66431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6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6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rect b="b" l="l" r="r" t="t"/>
                <a:pathLst>
                  <a:path extrusionOk="0" h="366093" w="632609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6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rect b="b" l="l" r="r" t="t"/>
                <a:pathLst>
                  <a:path extrusionOk="0" h="344114" w="631431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6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rect b="b" l="l" r="r" t="t"/>
                <a:pathLst>
                  <a:path extrusionOk="0" h="185451" w="294651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6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rect b="b" l="l" r="r" t="t"/>
                <a:pathLst>
                  <a:path extrusionOk="0" h="25526" w="19482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6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rect b="b" l="l" r="r" t="t"/>
                <a:pathLst>
                  <a:path extrusionOk="0" h="19716" w="42101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6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6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rect b="b" l="l" r="r" t="t"/>
                <a:pathLst>
                  <a:path extrusionOk="0" h="33147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6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rect b="b" l="l" r="r" t="t"/>
                <a:pathLst>
                  <a:path extrusionOk="0" h="38957" w="58543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6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rect b="b" l="l" r="r" t="t"/>
                <a:pathLst>
                  <a:path extrusionOk="0" h="24574" w="2737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6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rect b="b" l="l" r="r" t="t"/>
                <a:pathLst>
                  <a:path extrusionOk="0" h="19430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6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rect b="b" l="l" r="r" t="t"/>
                <a:pathLst>
                  <a:path extrusionOk="0" h="30194" w="30317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6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rect b="b" l="l" r="r" t="t"/>
                <a:pathLst>
                  <a:path extrusionOk="0" h="185070" w="294657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3" name="Google Shape;833;p6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834" name="Google Shape;834;p6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6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6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6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6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rect b="b" l="l" r="r" t="t"/>
                <a:pathLst>
                  <a:path extrusionOk="0" h="366117" w="632686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6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rect b="b" l="l" r="r" t="t"/>
                <a:pathLst>
                  <a:path extrusionOk="0" h="344209" w="631526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6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rect b="b" l="l" r="r" t="t"/>
                <a:pathLst>
                  <a:path extrusionOk="0" h="184213" w="294875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6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6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rect b="b" l="l" r="r" t="t"/>
                <a:pathLst>
                  <a:path extrusionOk="0" h="19621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6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6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rect b="b" l="l" r="r" t="t"/>
                <a:pathLst>
                  <a:path extrusionOk="0" h="33051" w="47328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6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rect b="b" l="l" r="r" t="t"/>
                <a:pathLst>
                  <a:path extrusionOk="0" h="38862" w="58923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6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6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rect b="b" l="l" r="r" t="t"/>
                <a:pathLst>
                  <a:path extrusionOk="0" h="19430" w="26135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6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rect b="b" l="l" r="r" t="t"/>
                <a:pathLst>
                  <a:path extrusionOk="0" h="30289" w="30221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6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rect b="b" l="l" r="r" t="t"/>
                <a:pathLst>
                  <a:path extrusionOk="0" h="185546" w="294877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0" name="Google Shape;850;p6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851" name="Google Shape;851;p6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6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rect b="b" l="l" r="r" t="t"/>
                <a:pathLst>
                  <a:path extrusionOk="0" h="116586" w="87339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6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rect b="b" l="l" r="r" t="t"/>
                <a:pathLst>
                  <a:path extrusionOk="0" h="157162" w="66526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6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6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rect b="b" l="l" r="r" t="t"/>
                <a:pathLst>
                  <a:path extrusionOk="0" h="366021" w="63261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6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rect b="b" l="l" r="r" t="t"/>
                <a:pathLst>
                  <a:path extrusionOk="0" h="344114" w="631431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6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rect b="b" l="l" r="r" t="t"/>
                <a:pathLst>
                  <a:path extrusionOk="0" h="185451" w="294899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6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rect b="b" l="l" r="r" t="t"/>
                <a:pathLst>
                  <a:path extrusionOk="0" h="25527" w="19007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6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6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rect b="b" l="l" r="r" t="t"/>
                <a:pathLst>
                  <a:path extrusionOk="0" h="17430" w="31457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6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rect b="b" l="l" r="r" t="t"/>
                <a:pathLst>
                  <a:path extrusionOk="0" h="33146" w="47423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6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6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6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rect b="b" l="l" r="r" t="t"/>
                <a:pathLst>
                  <a:path extrusionOk="0" h="19431" w="26135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6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rect b="b" l="l" r="r" t="t"/>
                <a:pathLst>
                  <a:path extrusionOk="0" h="30289" w="30317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6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rect b="b" l="l" r="r" t="t"/>
                <a:pathLst>
                  <a:path extrusionOk="0" h="184880" w="294341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7" name="Google Shape;867;p6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868" name="Google Shape;868;p6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6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rect b="b" l="l" r="r" t="t"/>
                <a:pathLst>
                  <a:path extrusionOk="0" h="116490" w="87244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6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6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6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rect b="b" l="l" r="r" t="t"/>
                <a:pathLst>
                  <a:path extrusionOk="0" h="366117" w="63261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6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6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rect b="b" l="l" r="r" t="t"/>
                <a:pathLst>
                  <a:path extrusionOk="0" h="185832" w="294942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6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6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6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6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rect b="b" l="l" r="r" t="t"/>
                <a:pathLst>
                  <a:path extrusionOk="0" h="33147" w="47423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6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rect b="b" l="l" r="r" t="t"/>
                <a:pathLst>
                  <a:path extrusionOk="0" h="38957" w="58733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6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6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rect b="b" l="l" r="r" t="t"/>
                <a:pathLst>
                  <a:path extrusionOk="0" h="19431" w="26135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6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rect b="b" l="l" r="r" t="t"/>
                <a:pathLst>
                  <a:path extrusionOk="0" h="30289" w="30221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6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rect b="b" l="l" r="r" t="t"/>
                <a:pathLst>
                  <a:path extrusionOk="0" h="185546" w="294948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4" name="Google Shape;884;p6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885" name="Google Shape;885;p6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6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rect b="b" l="l" r="r" t="t"/>
                <a:pathLst>
                  <a:path extrusionOk="0" h="116490" w="87244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6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6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6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rect b="b" l="l" r="r" t="t"/>
                <a:pathLst>
                  <a:path extrusionOk="0" h="366093" w="632517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6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6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rect b="b" l="l" r="r" t="t"/>
                <a:pathLst>
                  <a:path extrusionOk="0" h="184784" w="295037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6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rect b="b" l="l" r="r" t="t"/>
                <a:pathLst>
                  <a:path extrusionOk="0" h="25431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6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6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rect b="b" l="l" r="r" t="t"/>
                <a:pathLst>
                  <a:path extrusionOk="0" h="17335" w="31552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6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rect b="b" l="l" r="r" t="t"/>
                <a:pathLst>
                  <a:path extrusionOk="0" h="33147" w="47423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6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6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6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rect b="b" l="l" r="r" t="t"/>
                <a:pathLst>
                  <a:path extrusionOk="0" h="19430" w="26135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6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rect b="b" l="l" r="r" t="t"/>
                <a:pathLst>
                  <a:path extrusionOk="0" h="29908" w="29841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" name="Google Shape;900;p6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rect b="b" l="l" r="r" t="t"/>
                <a:pathLst>
                  <a:path extrusionOk="0" h="185547" w="295043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1" name="Google Shape;901;p6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902" name="Google Shape;902;p6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" name="Google Shape;903;p6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rect b="b" l="l" r="r" t="t"/>
                <a:pathLst>
                  <a:path extrusionOk="0" h="116490" w="87244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6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6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6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rect b="b" l="l" r="r" t="t"/>
                <a:pathLst>
                  <a:path extrusionOk="0" h="366117" w="632517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6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6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rect b="b" l="l" r="r" t="t"/>
                <a:pathLst>
                  <a:path extrusionOk="0" h="185261" w="295037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6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rect b="b" l="l" r="r" t="t"/>
                <a:pathLst>
                  <a:path extrusionOk="0" h="25431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6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6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rect b="b" l="l" r="r" t="t"/>
                <a:pathLst>
                  <a:path extrusionOk="0" h="17335" w="31552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6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rect b="b" l="l" r="r" t="t"/>
                <a:pathLst>
                  <a:path extrusionOk="0" h="33146" w="47423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6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6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6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rect b="b" l="l" r="r" t="t"/>
                <a:pathLst>
                  <a:path extrusionOk="0" h="19430" w="26135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6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rect b="b" l="l" r="r" t="t"/>
                <a:pathLst>
                  <a:path extrusionOk="0" h="30480" w="29841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6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rect b="b" l="l" r="r" t="t"/>
                <a:pathLst>
                  <a:path extrusionOk="0" h="185166" w="295043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8" name="Google Shape;918;p6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919" name="Google Shape;919;p6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6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6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6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6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rect b="b" l="l" r="r" t="t"/>
                <a:pathLst>
                  <a:path extrusionOk="0" h="366093" w="632534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6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6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rect b="b" l="l" r="r" t="t"/>
                <a:pathLst>
                  <a:path extrusionOk="0" h="184784" w="295222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6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rect b="b" l="l" r="r" t="t"/>
                <a:pathLst>
                  <a:path extrusionOk="0" h="25527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6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6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6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rect b="b" l="l" r="r" t="t"/>
                <a:pathLst>
                  <a:path extrusionOk="0" h="33147" w="47423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6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rect b="b" l="l" r="r" t="t"/>
                <a:pathLst>
                  <a:path extrusionOk="0" h="38957" w="58543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6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rect b="b" l="l" r="r" t="t"/>
                <a:pathLst>
                  <a:path extrusionOk="0" h="24574" w="2737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6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6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rect b="b" l="l" r="r" t="t"/>
                <a:pathLst>
                  <a:path extrusionOk="0" h="30194" w="29841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6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rect b="b" l="l" r="r" t="t"/>
                <a:pathLst>
                  <a:path extrusionOk="0" h="185261" w="295418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5" name="Google Shape;935;p6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936" name="Google Shape;936;p6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6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rect b="b" l="l" r="r" t="t"/>
                <a:pathLst>
                  <a:path extrusionOk="0" h="116586" w="87244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6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rect b="b" l="l" r="r" t="t"/>
                <a:pathLst>
                  <a:path extrusionOk="0" h="157162" w="66526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6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6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rect b="b" l="l" r="r" t="t"/>
                <a:pathLst>
                  <a:path extrusionOk="0" h="366022" w="632535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6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rect b="b" l="l" r="r" t="t"/>
                <a:pathLst>
                  <a:path extrusionOk="0" h="344114" w="631431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6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rect b="b" l="l" r="r" t="t"/>
                <a:pathLst>
                  <a:path extrusionOk="0" h="185261" w="294899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6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6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6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rect b="b" l="l" r="r" t="t"/>
                <a:pathLst>
                  <a:path extrusionOk="0" h="17430" w="31457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6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rect b="b" l="l" r="r" t="t"/>
                <a:pathLst>
                  <a:path extrusionOk="0" h="33147" w="47423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6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6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rect b="b" l="l" r="r" t="t"/>
                <a:pathLst>
                  <a:path extrusionOk="0" h="24574" w="27275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p6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rect b="b" l="l" r="r" t="t"/>
                <a:pathLst>
                  <a:path extrusionOk="0" h="19526" w="26135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6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rect b="b" l="l" r="r" t="t"/>
                <a:pathLst>
                  <a:path extrusionOk="0" h="30289" w="29936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6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rect b="b" l="l" r="r" t="t"/>
                <a:pathLst>
                  <a:path extrusionOk="0" h="184784" w="294626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2" name="Google Shape;952;p6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953" name="Google Shape;953;p6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954;p6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rect b="b" l="l" r="r" t="t"/>
                <a:pathLst>
                  <a:path extrusionOk="0" h="116490" w="87244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6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6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6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rect b="b" l="l" r="r" t="t"/>
                <a:pathLst>
                  <a:path extrusionOk="0" h="366093" w="63261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6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6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rect b="b" l="l" r="r" t="t"/>
                <a:pathLst>
                  <a:path extrusionOk="0" h="185737" w="294907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6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rect b="b" l="l" r="r" t="t"/>
                <a:pathLst>
                  <a:path extrusionOk="0" h="25431" w="19007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6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6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6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rect b="b" l="l" r="r" t="t"/>
                <a:pathLst>
                  <a:path extrusionOk="0" h="33146" w="47423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64;p6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65;p6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6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rect b="b" l="l" r="r" t="t"/>
                <a:pathLst>
                  <a:path extrusionOk="0" h="19431" w="26135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6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rect b="b" l="l" r="r" t="t"/>
                <a:pathLst>
                  <a:path extrusionOk="0" h="30099" w="29461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6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rect b="b" l="l" r="r" t="t"/>
                <a:pathLst>
                  <a:path extrusionOk="0" h="185356" w="294907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9" name="Google Shape;969;p6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970" name="Google Shape;970;p6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6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6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rect b="b" l="l" r="r" t="t"/>
                <a:pathLst>
                  <a:path extrusionOk="0" h="157067" w="66431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6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6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rect b="b" l="l" r="r" t="t"/>
                <a:pathLst>
                  <a:path extrusionOk="0" h="366117" w="632615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6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rect b="b" l="l" r="r" t="t"/>
                <a:pathLst>
                  <a:path extrusionOk="0" h="344209" w="631526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6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rect b="b" l="l" r="r" t="t"/>
                <a:pathLst>
                  <a:path extrusionOk="0" h="184784" w="295642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6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6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rect b="b" l="l" r="r" t="t"/>
                <a:pathLst>
                  <a:path extrusionOk="0" h="19811" w="42101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6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6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rect b="b" l="l" r="r" t="t"/>
                <a:pathLst>
                  <a:path extrusionOk="0" h="33051" w="47328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6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rect b="b" l="l" r="r" t="t"/>
                <a:pathLst>
                  <a:path extrusionOk="0" h="38861" w="58543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6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6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6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rect b="b" l="l" r="r" t="t"/>
                <a:pathLst>
                  <a:path extrusionOk="0" h="30289" w="29936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6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rect b="b" l="l" r="r" t="t"/>
                <a:pathLst>
                  <a:path extrusionOk="0" h="184880" w="295637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6" name="Google Shape;986;p6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987" name="Google Shape;987;p6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6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6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rect b="b" l="l" r="r" t="t"/>
                <a:pathLst>
                  <a:path extrusionOk="0" h="157067" w="66431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6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6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rect b="b" l="l" r="r" t="t"/>
                <a:pathLst>
                  <a:path extrusionOk="0" h="366117" w="632615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6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rect b="b" l="l" r="r" t="t"/>
                <a:pathLst>
                  <a:path extrusionOk="0" h="344209" w="631526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6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rect b="b" l="l" r="r" t="t"/>
                <a:pathLst>
                  <a:path extrusionOk="0" h="184784" w="295642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6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6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rect b="b" l="l" r="r" t="t"/>
                <a:pathLst>
                  <a:path extrusionOk="0" h="19716" w="42101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6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6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rect b="b" l="l" r="r" t="t"/>
                <a:pathLst>
                  <a:path extrusionOk="0" h="33051" w="47328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6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rect b="b" l="l" r="r" t="t"/>
                <a:pathLst>
                  <a:path extrusionOk="0" h="38861" w="58543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6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0" name="Google Shape;1000;p6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p6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rect b="b" l="l" r="r" t="t"/>
                <a:pathLst>
                  <a:path extrusionOk="0" h="30289" w="29936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6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rect b="b" l="l" r="r" t="t"/>
                <a:pathLst>
                  <a:path extrusionOk="0" h="184403" w="295637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3" name="Google Shape;1003;p6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004" name="Google Shape;1004;p6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1005;p6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6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rect b="b" l="l" r="r" t="t"/>
                <a:pathLst>
                  <a:path extrusionOk="0" h="157067" w="66431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6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6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rect b="b" l="l" r="r" t="t"/>
                <a:pathLst>
                  <a:path extrusionOk="0" h="366093" w="632615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6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1010;p6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rect b="b" l="l" r="r" t="t"/>
                <a:pathLst>
                  <a:path extrusionOk="0" h="185547" w="295132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6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rect b="b" l="l" r="r" t="t"/>
                <a:pathLst>
                  <a:path extrusionOk="0" h="25431" w="19482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6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rect b="b" l="l" r="r" t="t"/>
                <a:pathLst>
                  <a:path extrusionOk="0" h="19716" w="42101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1013;p6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6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rect b="b" l="l" r="r" t="t"/>
                <a:pathLst>
                  <a:path extrusionOk="0" h="33147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6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6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6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6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rect b="b" l="l" r="r" t="t"/>
                <a:pathLst>
                  <a:path extrusionOk="0" h="30289" w="29937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6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rect b="b" l="l" r="r" t="t"/>
                <a:pathLst>
                  <a:path extrusionOk="0" h="185546" w="295233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0" name="Google Shape;1020;p6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021" name="Google Shape;1021;p6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6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6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rect b="b" l="l" r="r" t="t"/>
                <a:pathLst>
                  <a:path extrusionOk="0" h="157067" w="66431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6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6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rect b="b" l="l" r="r" t="t"/>
                <a:pathLst>
                  <a:path extrusionOk="0" h="366117" w="632615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6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rect b="b" l="l" r="r" t="t"/>
                <a:pathLst>
                  <a:path extrusionOk="0" h="344185" w="631431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6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rect b="b" l="l" r="r" t="t"/>
                <a:pathLst>
                  <a:path extrusionOk="0" h="185547" w="295228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6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rect b="b" l="l" r="r" t="t"/>
                <a:pathLst>
                  <a:path extrusionOk="0" h="25526" w="19482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6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rect b="b" l="l" r="r" t="t"/>
                <a:pathLst>
                  <a:path extrusionOk="0" h="19716" w="42101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6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6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rect b="b" l="l" r="r" t="t"/>
                <a:pathLst>
                  <a:path extrusionOk="0" h="33147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6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6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rect b="b" l="l" r="r" t="t"/>
                <a:pathLst>
                  <a:path extrusionOk="0" h="24479" w="27275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6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6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rect b="b" l="l" r="r" t="t"/>
                <a:pathLst>
                  <a:path extrusionOk="0" h="30289" w="29937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6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rect b="b" l="l" r="r" t="t"/>
                <a:pathLst>
                  <a:path extrusionOk="0" h="185547" w="295233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7" name="Google Shape;1037;p6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038" name="Google Shape;1038;p6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6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rect b="b" l="l" r="r" t="t"/>
                <a:pathLst>
                  <a:path extrusionOk="0" h="116490" w="87339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6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rect b="b" l="l" r="r" t="t"/>
                <a:pathLst>
                  <a:path extrusionOk="0" h="157067" w="66526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6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6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rect b="b" l="l" r="r" t="t"/>
                <a:pathLst>
                  <a:path extrusionOk="0" h="366093" w="632689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6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rect b="b" l="l" r="r" t="t"/>
                <a:pathLst>
                  <a:path extrusionOk="0" h="344186" w="631526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6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rect b="b" l="l" r="r" t="t"/>
                <a:pathLst>
                  <a:path extrusionOk="0" h="185451" w="29497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6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6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rect b="b" l="l" r="r" t="t"/>
                <a:pathLst>
                  <a:path extrusionOk="0" h="19716" w="42101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6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rect b="b" l="l" r="r" t="t"/>
                <a:pathLst>
                  <a:path extrusionOk="0" h="17335" w="31457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6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rect b="b" l="l" r="r" t="t"/>
                <a:pathLst>
                  <a:path extrusionOk="0" h="33147" w="47328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6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rect b="b" l="l" r="r" t="t"/>
                <a:pathLst>
                  <a:path extrusionOk="0" h="38957" w="58923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6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rect b="b" l="l" r="r" t="t"/>
                <a:pathLst>
                  <a:path extrusionOk="0" h="24574" w="27275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6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rect b="b" l="l" r="r" t="t"/>
                <a:pathLst>
                  <a:path extrusionOk="0" h="19431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6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rect b="b" l="l" r="r" t="t"/>
                <a:pathLst>
                  <a:path extrusionOk="0" h="30194" w="29936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6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rect b="b" l="l" r="r" t="t"/>
                <a:pathLst>
                  <a:path extrusionOk="0" h="185547" w="29497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4" name="Google Shape;1054;p6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055" name="Google Shape;1055;p6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6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rect b="b" l="l" r="r" t="t"/>
                <a:pathLst>
                  <a:path extrusionOk="0" h="116585" w="87339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6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rect b="b" l="l" r="r" t="t"/>
                <a:pathLst>
                  <a:path extrusionOk="0" h="157162" w="66526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6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rect b="b" l="l" r="r" t="t"/>
                <a:pathLst>
                  <a:path extrusionOk="0" h="511492" w="883852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6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rect b="b" l="l" r="r" t="t"/>
                <a:pathLst>
                  <a:path extrusionOk="0" h="366021" w="632596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6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rect b="b" l="l" r="r" t="t"/>
                <a:pathLst>
                  <a:path extrusionOk="0" h="344114" w="631431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6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rect b="b" l="l" r="r" t="t"/>
                <a:pathLst>
                  <a:path extrusionOk="0" h="185070" w="294557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6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rect b="b" l="l" r="r" t="t"/>
                <a:pathLst>
                  <a:path extrusionOk="0" h="25526" w="19007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6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rect b="b" l="l" r="r" t="t"/>
                <a:pathLst>
                  <a:path extrusionOk="0" h="19716" w="42006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6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rect b="b" l="l" r="r" t="t"/>
                <a:pathLst>
                  <a:path extrusionOk="0" h="17430" w="31457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6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rect b="b" l="l" r="r" t="t"/>
                <a:pathLst>
                  <a:path extrusionOk="0" h="33147" w="47424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6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rect b="b" l="l" r="r" t="t"/>
                <a:pathLst>
                  <a:path extrusionOk="0" h="38957" w="59018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6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rect b="b" l="l" r="r" t="t"/>
                <a:pathLst>
                  <a:path extrusionOk="0" h="24574" w="2737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6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rect b="b" l="l" r="r" t="t"/>
                <a:pathLst>
                  <a:path extrusionOk="0" h="19526" w="2604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6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rect b="b" l="l" r="r" t="t"/>
                <a:pathLst>
                  <a:path extrusionOk="0" h="30289" w="29842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6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rect b="b" l="l" r="r" t="t"/>
                <a:pathLst>
                  <a:path extrusionOk="0" h="185547" w="294657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71" name="Google Shape;1071;p6"/>
            <p:cNvSpPr/>
            <p:nvPr/>
          </p:nvSpPr>
          <p:spPr>
            <a:xfrm>
              <a:off x="2890886" y="2508793"/>
              <a:ext cx="205462" cy="301290"/>
            </a:xfrm>
            <a:custGeom>
              <a:rect b="b" l="l" r="r" t="t"/>
              <a:pathLst>
                <a:path extrusionOk="0" h="301290" w="205462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6"/>
            <p:cNvSpPr/>
            <p:nvPr/>
          </p:nvSpPr>
          <p:spPr>
            <a:xfrm>
              <a:off x="2906291" y="2506021"/>
              <a:ext cx="98213" cy="121997"/>
            </a:xfrm>
            <a:custGeom>
              <a:rect b="b" l="l" r="r" t="t"/>
              <a:pathLst>
                <a:path extrusionOk="0" h="121997" w="98213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6"/>
            <p:cNvSpPr/>
            <p:nvPr/>
          </p:nvSpPr>
          <p:spPr>
            <a:xfrm>
              <a:off x="2925684" y="2638202"/>
              <a:ext cx="121328" cy="136036"/>
            </a:xfrm>
            <a:custGeom>
              <a:rect b="b" l="l" r="r" t="t"/>
              <a:pathLst>
                <a:path extrusionOk="0" h="136036" w="121328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6"/>
            <p:cNvSpPr/>
            <p:nvPr/>
          </p:nvSpPr>
          <p:spPr>
            <a:xfrm>
              <a:off x="2718513" y="2692113"/>
              <a:ext cx="229495" cy="326875"/>
            </a:xfrm>
            <a:custGeom>
              <a:rect b="b" l="l" r="r" t="t"/>
              <a:pathLst>
                <a:path extrusionOk="0" h="326875" w="229495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6"/>
            <p:cNvSpPr/>
            <p:nvPr/>
          </p:nvSpPr>
          <p:spPr>
            <a:xfrm>
              <a:off x="2890388" y="2682707"/>
              <a:ext cx="176857" cy="233853"/>
            </a:xfrm>
            <a:custGeom>
              <a:rect b="b" l="l" r="r" t="t"/>
              <a:pathLst>
                <a:path extrusionOk="0" h="233853" w="176857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6"/>
            <p:cNvSpPr/>
            <p:nvPr/>
          </p:nvSpPr>
          <p:spPr>
            <a:xfrm>
              <a:off x="2921860" y="2515790"/>
              <a:ext cx="130560" cy="160797"/>
            </a:xfrm>
            <a:custGeom>
              <a:rect b="b" l="l" r="r" t="t"/>
              <a:pathLst>
                <a:path extrusionOk="0" h="160797" w="13056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6"/>
            <p:cNvSpPr/>
            <p:nvPr/>
          </p:nvSpPr>
          <p:spPr>
            <a:xfrm>
              <a:off x="2927048" y="2514816"/>
              <a:ext cx="130747" cy="123290"/>
            </a:xfrm>
            <a:custGeom>
              <a:rect b="b" l="l" r="r" t="t"/>
              <a:pathLst>
                <a:path extrusionOk="0" h="123290" w="130747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6"/>
            <p:cNvSpPr/>
            <p:nvPr/>
          </p:nvSpPr>
          <p:spPr>
            <a:xfrm>
              <a:off x="2770258" y="3324285"/>
              <a:ext cx="102779" cy="78901"/>
            </a:xfrm>
            <a:custGeom>
              <a:rect b="b" l="l" r="r" t="t"/>
              <a:pathLst>
                <a:path extrusionOk="0" h="78901" w="102779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6"/>
            <p:cNvSpPr/>
            <p:nvPr/>
          </p:nvSpPr>
          <p:spPr>
            <a:xfrm>
              <a:off x="2770711" y="3349338"/>
              <a:ext cx="102274" cy="53559"/>
            </a:xfrm>
            <a:custGeom>
              <a:rect b="b" l="l" r="r" t="t"/>
              <a:pathLst>
                <a:path extrusionOk="0" h="53559" w="102274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6"/>
            <p:cNvSpPr/>
            <p:nvPr/>
          </p:nvSpPr>
          <p:spPr>
            <a:xfrm>
              <a:off x="2718772" y="3290474"/>
              <a:ext cx="94135" cy="73100"/>
            </a:xfrm>
            <a:custGeom>
              <a:rect b="b" l="l" r="r" t="t"/>
              <a:pathLst>
                <a:path extrusionOk="0" h="73100" w="94135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6"/>
            <p:cNvSpPr/>
            <p:nvPr/>
          </p:nvSpPr>
          <p:spPr>
            <a:xfrm>
              <a:off x="2719200" y="3314572"/>
              <a:ext cx="93731" cy="48987"/>
            </a:xfrm>
            <a:custGeom>
              <a:rect b="b" l="l" r="r" t="t"/>
              <a:pathLst>
                <a:path extrusionOk="0" h="48987" w="93731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6"/>
            <p:cNvSpPr/>
            <p:nvPr/>
          </p:nvSpPr>
          <p:spPr>
            <a:xfrm>
              <a:off x="2753699" y="2913665"/>
              <a:ext cx="223980" cy="387148"/>
            </a:xfrm>
            <a:custGeom>
              <a:rect b="b" l="l" r="r" t="t"/>
              <a:pathLst>
                <a:path extrusionOk="0" h="387148" w="22398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6"/>
            <p:cNvSpPr/>
            <p:nvPr/>
          </p:nvSpPr>
          <p:spPr>
            <a:xfrm>
              <a:off x="2814713" y="2914427"/>
              <a:ext cx="222989" cy="419220"/>
            </a:xfrm>
            <a:custGeom>
              <a:rect b="b" l="l" r="r" t="t"/>
              <a:pathLst>
                <a:path extrusionOk="0" h="419220" w="222989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6"/>
            <p:cNvSpPr/>
            <p:nvPr/>
          </p:nvSpPr>
          <p:spPr>
            <a:xfrm>
              <a:off x="2731717" y="2888138"/>
              <a:ext cx="333476" cy="307358"/>
            </a:xfrm>
            <a:custGeom>
              <a:rect b="b" l="l" r="r" t="t"/>
              <a:pathLst>
                <a:path extrusionOk="0" h="307358" w="333476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6"/>
            <p:cNvSpPr/>
            <p:nvPr/>
          </p:nvSpPr>
          <p:spPr>
            <a:xfrm>
              <a:off x="2999836" y="2706202"/>
              <a:ext cx="116284" cy="406848"/>
            </a:xfrm>
            <a:custGeom>
              <a:rect b="b" l="l" r="r" t="t"/>
              <a:pathLst>
                <a:path extrusionOk="0" h="406848" w="116284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6"/>
            <p:cNvSpPr/>
            <p:nvPr/>
          </p:nvSpPr>
          <p:spPr>
            <a:xfrm>
              <a:off x="3022743" y="2701064"/>
              <a:ext cx="69955" cy="89236"/>
            </a:xfrm>
            <a:custGeom>
              <a:rect b="b" l="l" r="r" t="t"/>
              <a:pathLst>
                <a:path extrusionOk="0" h="89236" w="69955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6"/>
            <p:cNvSpPr/>
            <p:nvPr/>
          </p:nvSpPr>
          <p:spPr>
            <a:xfrm>
              <a:off x="2885136" y="2682643"/>
              <a:ext cx="59968" cy="63096"/>
            </a:xfrm>
            <a:custGeom>
              <a:rect b="b" l="l" r="r" t="t"/>
              <a:pathLst>
                <a:path extrusionOk="0" h="63096" w="59968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6"/>
            <p:cNvSpPr/>
            <p:nvPr/>
          </p:nvSpPr>
          <p:spPr>
            <a:xfrm>
              <a:off x="4136405" y="305709"/>
              <a:ext cx="1608303" cy="2009690"/>
            </a:xfrm>
            <a:custGeom>
              <a:rect b="b" l="l" r="r" t="t"/>
              <a:pathLst>
                <a:path extrusionOk="0" h="2009690" w="1608303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6"/>
            <p:cNvSpPr/>
            <p:nvPr/>
          </p:nvSpPr>
          <p:spPr>
            <a:xfrm>
              <a:off x="4119583" y="322825"/>
              <a:ext cx="1594925" cy="1994313"/>
            </a:xfrm>
            <a:custGeom>
              <a:rect b="b" l="l" r="r" t="t"/>
              <a:pathLst>
                <a:path extrusionOk="0" h="1994313" w="1594925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6"/>
            <p:cNvSpPr/>
            <p:nvPr/>
          </p:nvSpPr>
          <p:spPr>
            <a:xfrm>
              <a:off x="4241517" y="588041"/>
              <a:ext cx="58543" cy="817911"/>
            </a:xfrm>
            <a:custGeom>
              <a:rect b="b" l="l" r="r" t="t"/>
              <a:pathLst>
                <a:path extrusionOk="0" h="817911" w="58543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6"/>
            <p:cNvSpPr/>
            <p:nvPr/>
          </p:nvSpPr>
          <p:spPr>
            <a:xfrm>
              <a:off x="4241517" y="1216214"/>
              <a:ext cx="58448" cy="189833"/>
            </a:xfrm>
            <a:custGeom>
              <a:rect b="b" l="l" r="r" t="t"/>
              <a:pathLst>
                <a:path extrusionOk="0" h="189833" w="58448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6"/>
            <p:cNvSpPr/>
            <p:nvPr/>
          </p:nvSpPr>
          <p:spPr>
            <a:xfrm>
              <a:off x="4424940" y="694149"/>
              <a:ext cx="58353" cy="818006"/>
            </a:xfrm>
            <a:custGeom>
              <a:rect b="b" l="l" r="r" t="t"/>
              <a:pathLst>
                <a:path extrusionOk="0" h="818006" w="58353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6"/>
            <p:cNvSpPr/>
            <p:nvPr/>
          </p:nvSpPr>
          <p:spPr>
            <a:xfrm>
              <a:off x="4424940" y="1350993"/>
              <a:ext cx="58353" cy="161258"/>
            </a:xfrm>
            <a:custGeom>
              <a:rect b="b" l="l" r="r" t="t"/>
              <a:pathLst>
                <a:path extrusionOk="0" h="161258" w="58353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6"/>
            <p:cNvSpPr/>
            <p:nvPr/>
          </p:nvSpPr>
          <p:spPr>
            <a:xfrm>
              <a:off x="4608458" y="801877"/>
              <a:ext cx="60919" cy="816578"/>
            </a:xfrm>
            <a:custGeom>
              <a:rect b="b" l="l" r="r" t="t"/>
              <a:pathLst>
                <a:path extrusionOk="0" h="816578" w="60919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6"/>
            <p:cNvSpPr/>
            <p:nvPr/>
          </p:nvSpPr>
          <p:spPr>
            <a:xfrm>
              <a:off x="4608458" y="1266316"/>
              <a:ext cx="59113" cy="352044"/>
            </a:xfrm>
            <a:custGeom>
              <a:rect b="b" l="l" r="r" t="t"/>
              <a:pathLst>
                <a:path extrusionOk="0" h="352044" w="59113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6"/>
            <p:cNvSpPr/>
            <p:nvPr/>
          </p:nvSpPr>
          <p:spPr>
            <a:xfrm>
              <a:off x="4793306" y="908938"/>
              <a:ext cx="60919" cy="816578"/>
            </a:xfrm>
            <a:custGeom>
              <a:rect b="b" l="l" r="r" t="t"/>
              <a:pathLst>
                <a:path extrusionOk="0" h="816578" w="60919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6"/>
            <p:cNvSpPr/>
            <p:nvPr/>
          </p:nvSpPr>
          <p:spPr>
            <a:xfrm>
              <a:off x="4793306" y="1421097"/>
              <a:ext cx="58923" cy="304228"/>
            </a:xfrm>
            <a:custGeom>
              <a:rect b="b" l="l" r="r" t="t"/>
              <a:pathLst>
                <a:path extrusionOk="0" h="304228" w="58923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6"/>
            <p:cNvSpPr/>
            <p:nvPr/>
          </p:nvSpPr>
          <p:spPr>
            <a:xfrm>
              <a:off x="4978440" y="1016189"/>
              <a:ext cx="60919" cy="816483"/>
            </a:xfrm>
            <a:custGeom>
              <a:rect b="b" l="l" r="r" t="t"/>
              <a:pathLst>
                <a:path extrusionOk="0" h="816483" w="60919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6"/>
            <p:cNvSpPr/>
            <p:nvPr/>
          </p:nvSpPr>
          <p:spPr>
            <a:xfrm>
              <a:off x="4978440" y="1384997"/>
              <a:ext cx="59493" cy="447484"/>
            </a:xfrm>
            <a:custGeom>
              <a:rect b="b" l="l" r="r" t="t"/>
              <a:pathLst>
                <a:path extrusionOk="0" h="447484" w="59493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6"/>
            <p:cNvSpPr/>
            <p:nvPr/>
          </p:nvSpPr>
          <p:spPr>
            <a:xfrm>
              <a:off x="5164524" y="1123917"/>
              <a:ext cx="60919" cy="816483"/>
            </a:xfrm>
            <a:custGeom>
              <a:rect b="b" l="l" r="r" t="t"/>
              <a:pathLst>
                <a:path extrusionOk="0" h="816483" w="60919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6"/>
            <p:cNvSpPr/>
            <p:nvPr/>
          </p:nvSpPr>
          <p:spPr>
            <a:xfrm>
              <a:off x="5164524" y="1368614"/>
              <a:ext cx="59968" cy="571500"/>
            </a:xfrm>
            <a:custGeom>
              <a:rect b="b" l="l" r="r" t="t"/>
              <a:pathLst>
                <a:path extrusionOk="0" h="571500" w="59968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6"/>
            <p:cNvSpPr/>
            <p:nvPr/>
          </p:nvSpPr>
          <p:spPr>
            <a:xfrm>
              <a:off x="5351084" y="1231931"/>
              <a:ext cx="61014" cy="816578"/>
            </a:xfrm>
            <a:custGeom>
              <a:rect b="b" l="l" r="r" t="t"/>
              <a:pathLst>
                <a:path extrusionOk="0" h="816578" w="61014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6"/>
            <p:cNvSpPr/>
            <p:nvPr/>
          </p:nvSpPr>
          <p:spPr>
            <a:xfrm>
              <a:off x="5351179" y="1342992"/>
              <a:ext cx="60443" cy="705135"/>
            </a:xfrm>
            <a:custGeom>
              <a:rect b="b" l="l" r="r" t="t"/>
              <a:pathLst>
                <a:path extrusionOk="0" h="705135" w="60443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6"/>
            <p:cNvSpPr/>
            <p:nvPr/>
          </p:nvSpPr>
          <p:spPr>
            <a:xfrm>
              <a:off x="5538879" y="1340706"/>
              <a:ext cx="61014" cy="816483"/>
            </a:xfrm>
            <a:custGeom>
              <a:rect b="b" l="l" r="r" t="t"/>
              <a:pathLst>
                <a:path extrusionOk="0" h="816483" w="61014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6"/>
            <p:cNvSpPr/>
            <p:nvPr/>
          </p:nvSpPr>
          <p:spPr>
            <a:xfrm>
              <a:off x="5538879" y="1442147"/>
              <a:ext cx="60634" cy="714660"/>
            </a:xfrm>
            <a:custGeom>
              <a:rect b="b" l="l" r="r" t="t"/>
              <a:pathLst>
                <a:path extrusionOk="0" h="714660" w="60634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6"/>
            <p:cNvSpPr/>
            <p:nvPr/>
          </p:nvSpPr>
          <p:spPr>
            <a:xfrm>
              <a:off x="4516176" y="748442"/>
              <a:ext cx="61299" cy="816768"/>
            </a:xfrm>
            <a:custGeom>
              <a:rect b="b" l="l" r="r" t="t"/>
              <a:pathLst>
                <a:path extrusionOk="0" h="816768" w="61299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6"/>
            <p:cNvSpPr/>
            <p:nvPr/>
          </p:nvSpPr>
          <p:spPr>
            <a:xfrm>
              <a:off x="4516366" y="1270221"/>
              <a:ext cx="58923" cy="294893"/>
            </a:xfrm>
            <a:custGeom>
              <a:rect b="b" l="l" r="r" t="t"/>
              <a:pathLst>
                <a:path extrusionOk="0" h="294893" w="58923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6"/>
            <p:cNvSpPr/>
            <p:nvPr/>
          </p:nvSpPr>
          <p:spPr>
            <a:xfrm>
              <a:off x="4700740" y="855312"/>
              <a:ext cx="60919" cy="816578"/>
            </a:xfrm>
            <a:custGeom>
              <a:rect b="b" l="l" r="r" t="t"/>
              <a:pathLst>
                <a:path extrusionOk="0" h="816578" w="60919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6"/>
            <p:cNvSpPr/>
            <p:nvPr/>
          </p:nvSpPr>
          <p:spPr>
            <a:xfrm>
              <a:off x="4700740" y="1272031"/>
              <a:ext cx="59303" cy="399764"/>
            </a:xfrm>
            <a:custGeom>
              <a:rect b="b" l="l" r="r" t="t"/>
              <a:pathLst>
                <a:path extrusionOk="0" h="399764" w="59303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6"/>
            <p:cNvSpPr/>
            <p:nvPr/>
          </p:nvSpPr>
          <p:spPr>
            <a:xfrm>
              <a:off x="4885398" y="962278"/>
              <a:ext cx="60919" cy="816483"/>
            </a:xfrm>
            <a:custGeom>
              <a:rect b="b" l="l" r="r" t="t"/>
              <a:pathLst>
                <a:path extrusionOk="0" h="816483" w="60919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6"/>
            <p:cNvSpPr/>
            <p:nvPr/>
          </p:nvSpPr>
          <p:spPr>
            <a:xfrm>
              <a:off x="4885398" y="1264506"/>
              <a:ext cx="59778" cy="514159"/>
            </a:xfrm>
            <a:custGeom>
              <a:rect b="b" l="l" r="r" t="t"/>
              <a:pathLst>
                <a:path extrusionOk="0" h="514159" w="59778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6"/>
            <p:cNvSpPr/>
            <p:nvPr/>
          </p:nvSpPr>
          <p:spPr>
            <a:xfrm>
              <a:off x="5071197" y="1069910"/>
              <a:ext cx="60919" cy="816483"/>
            </a:xfrm>
            <a:custGeom>
              <a:rect b="b" l="l" r="r" t="t"/>
              <a:pathLst>
                <a:path extrusionOk="0" h="816483" w="60919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6"/>
            <p:cNvSpPr/>
            <p:nvPr/>
          </p:nvSpPr>
          <p:spPr>
            <a:xfrm>
              <a:off x="5071197" y="1371948"/>
              <a:ext cx="59778" cy="514254"/>
            </a:xfrm>
            <a:custGeom>
              <a:rect b="b" l="l" r="r" t="t"/>
              <a:pathLst>
                <a:path extrusionOk="0" h="514254" w="59778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6"/>
            <p:cNvSpPr/>
            <p:nvPr/>
          </p:nvSpPr>
          <p:spPr>
            <a:xfrm>
              <a:off x="5257662" y="1177829"/>
              <a:ext cx="60919" cy="816482"/>
            </a:xfrm>
            <a:custGeom>
              <a:rect b="b" l="l" r="r" t="t"/>
              <a:pathLst>
                <a:path extrusionOk="0" h="816482" w="60919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6"/>
            <p:cNvSpPr/>
            <p:nvPr/>
          </p:nvSpPr>
          <p:spPr>
            <a:xfrm>
              <a:off x="5257662" y="1365376"/>
              <a:ext cx="60253" cy="628649"/>
            </a:xfrm>
            <a:custGeom>
              <a:rect b="b" l="l" r="r" t="t"/>
              <a:pathLst>
                <a:path extrusionOk="0" h="628649" w="60253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6"/>
            <p:cNvSpPr/>
            <p:nvPr/>
          </p:nvSpPr>
          <p:spPr>
            <a:xfrm>
              <a:off x="5444886" y="1286223"/>
              <a:ext cx="60919" cy="816578"/>
            </a:xfrm>
            <a:custGeom>
              <a:rect b="b" l="l" r="r" t="t"/>
              <a:pathLst>
                <a:path extrusionOk="0" h="816578" w="60919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6"/>
            <p:cNvSpPr/>
            <p:nvPr/>
          </p:nvSpPr>
          <p:spPr>
            <a:xfrm>
              <a:off x="5444886" y="1359185"/>
              <a:ext cx="60729" cy="743235"/>
            </a:xfrm>
            <a:custGeom>
              <a:rect b="b" l="l" r="r" t="t"/>
              <a:pathLst>
                <a:path extrusionOk="0" h="743235" w="60729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6"/>
            <p:cNvSpPr/>
            <p:nvPr/>
          </p:nvSpPr>
          <p:spPr>
            <a:xfrm>
              <a:off x="4333133" y="641190"/>
              <a:ext cx="58828" cy="817816"/>
            </a:xfrm>
            <a:custGeom>
              <a:rect b="b" l="l" r="r" t="t"/>
              <a:pathLst>
                <a:path extrusionOk="0" h="817816" w="58828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6"/>
            <p:cNvSpPr/>
            <p:nvPr/>
          </p:nvSpPr>
          <p:spPr>
            <a:xfrm>
              <a:off x="4333133" y="1231074"/>
              <a:ext cx="58638" cy="228028"/>
            </a:xfrm>
            <a:custGeom>
              <a:rect b="b" l="l" r="r" t="t"/>
              <a:pathLst>
                <a:path extrusionOk="0" h="228028" w="58638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6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rect b="b" l="l" r="r" t="t"/>
              <a:pathLst>
                <a:path extrusionOk="0" h="70294" w="40486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6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rect b="b" l="l" r="r" t="t"/>
              <a:pathLst>
                <a:path extrusionOk="0" h="70294" w="40486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6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rect b="b" l="l" r="r" t="t"/>
              <a:pathLst>
                <a:path extrusionOk="0" h="70294" w="40486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6"/>
            <p:cNvSpPr/>
            <p:nvPr/>
          </p:nvSpPr>
          <p:spPr>
            <a:xfrm>
              <a:off x="4106792" y="1565782"/>
              <a:ext cx="86160" cy="187928"/>
            </a:xfrm>
            <a:custGeom>
              <a:rect b="b" l="l" r="r" t="t"/>
              <a:pathLst>
                <a:path extrusionOk="0" h="187928" w="8616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6"/>
            <p:cNvSpPr/>
            <p:nvPr/>
          </p:nvSpPr>
          <p:spPr>
            <a:xfrm>
              <a:off x="4118918" y="1488575"/>
              <a:ext cx="61869" cy="119039"/>
            </a:xfrm>
            <a:custGeom>
              <a:rect b="b" l="l" r="r" t="t"/>
              <a:pathLst>
                <a:path extrusionOk="0" h="119039" w="61869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6"/>
            <p:cNvSpPr/>
            <p:nvPr/>
          </p:nvSpPr>
          <p:spPr>
            <a:xfrm>
              <a:off x="4255221" y="2314593"/>
              <a:ext cx="133508" cy="75339"/>
            </a:xfrm>
            <a:custGeom>
              <a:rect b="b" l="l" r="r" t="t"/>
              <a:pathLst>
                <a:path extrusionOk="0" h="75339" w="133508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6"/>
            <p:cNvSpPr/>
            <p:nvPr/>
          </p:nvSpPr>
          <p:spPr>
            <a:xfrm>
              <a:off x="4257103" y="2327115"/>
              <a:ext cx="131644" cy="62816"/>
            </a:xfrm>
            <a:custGeom>
              <a:rect b="b" l="l" r="r" t="t"/>
              <a:pathLst>
                <a:path extrusionOk="0" h="62816" w="131644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6"/>
            <p:cNvSpPr/>
            <p:nvPr/>
          </p:nvSpPr>
          <p:spPr>
            <a:xfrm>
              <a:off x="4157606" y="2270641"/>
              <a:ext cx="133494" cy="75381"/>
            </a:xfrm>
            <a:custGeom>
              <a:rect b="b" l="l" r="r" t="t"/>
              <a:pathLst>
                <a:path extrusionOk="0" h="75381" w="133494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6"/>
            <p:cNvSpPr/>
            <p:nvPr/>
          </p:nvSpPr>
          <p:spPr>
            <a:xfrm>
              <a:off x="4159499" y="2283205"/>
              <a:ext cx="131564" cy="62816"/>
            </a:xfrm>
            <a:custGeom>
              <a:rect b="b" l="l" r="r" t="t"/>
              <a:pathLst>
                <a:path extrusionOk="0" h="62816" w="131564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6"/>
            <p:cNvSpPr/>
            <p:nvPr/>
          </p:nvSpPr>
          <p:spPr>
            <a:xfrm>
              <a:off x="4157684" y="1783524"/>
              <a:ext cx="195217" cy="552238"/>
            </a:xfrm>
            <a:custGeom>
              <a:rect b="b" l="l" r="r" t="t"/>
              <a:pathLst>
                <a:path extrusionOk="0" h="552238" w="195217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6"/>
            <p:cNvSpPr/>
            <p:nvPr/>
          </p:nvSpPr>
          <p:spPr>
            <a:xfrm>
              <a:off x="4182697" y="1330426"/>
              <a:ext cx="141754" cy="227198"/>
            </a:xfrm>
            <a:custGeom>
              <a:rect b="b" l="l" r="r" t="t"/>
              <a:pathLst>
                <a:path extrusionOk="0" h="227198" w="141754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6"/>
            <p:cNvSpPr/>
            <p:nvPr/>
          </p:nvSpPr>
          <p:spPr>
            <a:xfrm>
              <a:off x="4136412" y="1491278"/>
              <a:ext cx="217917" cy="361626"/>
            </a:xfrm>
            <a:custGeom>
              <a:rect b="b" l="l" r="r" t="t"/>
              <a:pathLst>
                <a:path extrusionOk="0" h="361626" w="217917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6"/>
            <p:cNvSpPr/>
            <p:nvPr/>
          </p:nvSpPr>
          <p:spPr>
            <a:xfrm>
              <a:off x="4290792" y="1536579"/>
              <a:ext cx="276750" cy="215760"/>
            </a:xfrm>
            <a:custGeom>
              <a:rect b="b" l="l" r="r" t="t"/>
              <a:pathLst>
                <a:path extrusionOk="0" h="215760" w="27675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6"/>
            <p:cNvSpPr/>
            <p:nvPr/>
          </p:nvSpPr>
          <p:spPr>
            <a:xfrm>
              <a:off x="4280886" y="1531786"/>
              <a:ext cx="84275" cy="123474"/>
            </a:xfrm>
            <a:custGeom>
              <a:rect b="b" l="l" r="r" t="t"/>
              <a:pathLst>
                <a:path extrusionOk="0" h="123474" w="84275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6"/>
            <p:cNvSpPr/>
            <p:nvPr/>
          </p:nvSpPr>
          <p:spPr>
            <a:xfrm>
              <a:off x="4187208" y="1320312"/>
              <a:ext cx="137401" cy="151685"/>
            </a:xfrm>
            <a:custGeom>
              <a:rect b="b" l="l" r="r" t="t"/>
              <a:pathLst>
                <a:path extrusionOk="0" h="151685" w="137401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6"/>
            <p:cNvSpPr/>
            <p:nvPr/>
          </p:nvSpPr>
          <p:spPr>
            <a:xfrm>
              <a:off x="5589453" y="3105692"/>
              <a:ext cx="158988" cy="313238"/>
            </a:xfrm>
            <a:custGeom>
              <a:rect b="b" l="l" r="r" t="t"/>
              <a:pathLst>
                <a:path extrusionOk="0" h="313238" w="158988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6"/>
            <p:cNvSpPr/>
            <p:nvPr/>
          </p:nvSpPr>
          <p:spPr>
            <a:xfrm>
              <a:off x="5625064" y="3841302"/>
              <a:ext cx="109135" cy="84940"/>
            </a:xfrm>
            <a:custGeom>
              <a:rect b="b" l="l" r="r" t="t"/>
              <a:pathLst>
                <a:path extrusionOk="0" h="84940" w="109135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6"/>
            <p:cNvSpPr/>
            <p:nvPr/>
          </p:nvSpPr>
          <p:spPr>
            <a:xfrm>
              <a:off x="5624449" y="3869213"/>
              <a:ext cx="108591" cy="56989"/>
            </a:xfrm>
            <a:custGeom>
              <a:rect b="b" l="l" r="r" t="t"/>
              <a:pathLst>
                <a:path extrusionOk="0" h="56989" w="108591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6"/>
            <p:cNvSpPr/>
            <p:nvPr/>
          </p:nvSpPr>
          <p:spPr>
            <a:xfrm>
              <a:off x="5756800" y="3764382"/>
              <a:ext cx="108931" cy="81850"/>
            </a:xfrm>
            <a:custGeom>
              <a:rect b="b" l="l" r="r" t="t"/>
              <a:pathLst>
                <a:path extrusionOk="0" h="81850" w="108931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6"/>
            <p:cNvSpPr/>
            <p:nvPr/>
          </p:nvSpPr>
          <p:spPr>
            <a:xfrm>
              <a:off x="5756201" y="3790822"/>
              <a:ext cx="108657" cy="56976"/>
            </a:xfrm>
            <a:custGeom>
              <a:rect b="b" l="l" r="r" t="t"/>
              <a:pathLst>
                <a:path extrusionOk="0" h="56976" w="108657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6"/>
            <p:cNvSpPr/>
            <p:nvPr/>
          </p:nvSpPr>
          <p:spPr>
            <a:xfrm>
              <a:off x="5454721" y="3387696"/>
              <a:ext cx="383168" cy="465480"/>
            </a:xfrm>
            <a:custGeom>
              <a:rect b="b" l="l" r="r" t="t"/>
              <a:pathLst>
                <a:path extrusionOk="0" h="465480" w="383168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6"/>
            <p:cNvSpPr/>
            <p:nvPr/>
          </p:nvSpPr>
          <p:spPr>
            <a:xfrm>
              <a:off x="5486791" y="3077400"/>
              <a:ext cx="120860" cy="118150"/>
            </a:xfrm>
            <a:custGeom>
              <a:rect b="b" l="l" r="r" t="t"/>
              <a:pathLst>
                <a:path extrusionOk="0" h="118150" w="12086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6"/>
            <p:cNvSpPr/>
            <p:nvPr/>
          </p:nvSpPr>
          <p:spPr>
            <a:xfrm>
              <a:off x="5455024" y="3093521"/>
              <a:ext cx="195218" cy="382396"/>
            </a:xfrm>
            <a:custGeom>
              <a:rect b="b" l="l" r="r" t="t"/>
              <a:pathLst>
                <a:path extrusionOk="0" h="382396" w="195218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6"/>
            <p:cNvSpPr/>
            <p:nvPr/>
          </p:nvSpPr>
          <p:spPr>
            <a:xfrm>
              <a:off x="5481752" y="2955179"/>
              <a:ext cx="130450" cy="158871"/>
            </a:xfrm>
            <a:custGeom>
              <a:rect b="b" l="l" r="r" t="t"/>
              <a:pathLst>
                <a:path extrusionOk="0" h="158871" w="13045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6"/>
            <p:cNvSpPr/>
            <p:nvPr/>
          </p:nvSpPr>
          <p:spPr>
            <a:xfrm>
              <a:off x="5470442" y="2941583"/>
              <a:ext cx="136833" cy="135816"/>
            </a:xfrm>
            <a:custGeom>
              <a:rect b="b" l="l" r="r" t="t"/>
              <a:pathLst>
                <a:path extrusionOk="0" h="135816" w="136833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6"/>
            <p:cNvSpPr/>
            <p:nvPr/>
          </p:nvSpPr>
          <p:spPr>
            <a:xfrm>
              <a:off x="5607306" y="3093878"/>
              <a:ext cx="63200" cy="92106"/>
            </a:xfrm>
            <a:custGeom>
              <a:rect b="b" l="l" r="r" t="t"/>
              <a:pathLst>
                <a:path extrusionOk="0" h="92106" w="6320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6" name="Google Shape;1146;p6"/>
            <p:cNvGrpSpPr/>
            <p:nvPr/>
          </p:nvGrpSpPr>
          <p:grpSpPr>
            <a:xfrm>
              <a:off x="2715952" y="2834463"/>
              <a:ext cx="319676" cy="242660"/>
              <a:chOff x="6621095" y="1452181"/>
              <a:chExt cx="330893" cy="250785"/>
            </a:xfrm>
          </p:grpSpPr>
          <p:sp>
            <p:nvSpPr>
              <p:cNvPr id="1147" name="Google Shape;1147;p6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6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6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6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p6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2" name="Google Shape;1152;p6"/>
            <p:cNvGrpSpPr/>
            <p:nvPr/>
          </p:nvGrpSpPr>
          <p:grpSpPr>
            <a:xfrm flipH="1">
              <a:off x="5538041" y="3330111"/>
              <a:ext cx="319676" cy="242660"/>
              <a:chOff x="6621095" y="1452181"/>
              <a:chExt cx="330893" cy="250785"/>
            </a:xfrm>
          </p:grpSpPr>
          <p:sp>
            <p:nvSpPr>
              <p:cNvPr id="1153" name="Google Shape;1153;p6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6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p6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6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6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58" name="Google Shape;1158;p6"/>
            <p:cNvSpPr/>
            <p:nvPr/>
          </p:nvSpPr>
          <p:spPr>
            <a:xfrm>
              <a:off x="5420536" y="3157173"/>
              <a:ext cx="148553" cy="414880"/>
            </a:xfrm>
            <a:custGeom>
              <a:rect b="b" l="l" r="r" t="t"/>
              <a:pathLst>
                <a:path extrusionOk="0" h="414880" w="148553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6"/>
            <p:cNvSpPr/>
            <p:nvPr/>
          </p:nvSpPr>
          <p:spPr>
            <a:xfrm>
              <a:off x="5414664" y="3153198"/>
              <a:ext cx="85059" cy="115922"/>
            </a:xfrm>
            <a:custGeom>
              <a:rect b="b" l="l" r="r" t="t"/>
              <a:pathLst>
                <a:path extrusionOk="0" h="115922" w="85059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gunting kuku</dc:creator>
</cp:coreProperties>
</file>